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theme/themeOverride3.xml" ContentType="application/vnd.openxmlformats-officedocument.themeOverr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7" r:id="rId3"/>
    <p:sldId id="258" r:id="rId4"/>
    <p:sldId id="272" r:id="rId5"/>
    <p:sldId id="264" r:id="rId6"/>
    <p:sldId id="276" r:id="rId7"/>
    <p:sldId id="269" r:id="rId8"/>
    <p:sldId id="267" r:id="rId9"/>
    <p:sldId id="262" r:id="rId10"/>
    <p:sldId id="273" r:id="rId11"/>
    <p:sldId id="278" r:id="rId12"/>
    <p:sldId id="277" r:id="rId13"/>
    <p:sldId id="275" r:id="rId14"/>
    <p:sldId id="261" r:id="rId15"/>
    <p:sldId id="263" r:id="rId16"/>
    <p:sldId id="270" r:id="rId17"/>
    <p:sldId id="279" r:id="rId18"/>
    <p:sldId id="266" r:id="rId19"/>
    <p:sldId id="260" r:id="rId20"/>
    <p:sldId id="274" r:id="rId21"/>
    <p:sldId id="271" r:id="rId22"/>
    <p:sldId id="268" r:id="rId23"/>
    <p:sldId id="280" r:id="rId24"/>
    <p:sldId id="259" r:id="rId25"/>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32" userDrawn="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85" d="100"/>
          <a:sy n="85" d="100"/>
        </p:scale>
        <p:origin x="322" y="67"/>
      </p:cViewPr>
      <p:guideLst>
        <p:guide orient="horz" pos="2432"/>
        <p:guide pos="3840"/>
      </p:guideLst>
    </p:cSldViewPr>
  </p:slideViewPr>
  <p:notesTextViewPr>
    <p:cViewPr>
      <p:scale>
        <a:sx n="1" d="1"/>
        <a:sy n="1" d="1"/>
      </p:scale>
      <p:origin x="0" y="0"/>
    </p:cViewPr>
  </p:notesTextViewPr>
  <p:sorterViewPr>
    <p:cViewPr>
      <p:scale>
        <a:sx n="75" d="100"/>
        <a:sy n="75" d="100"/>
      </p:scale>
      <p:origin x="0" y="0"/>
    </p:cViewPr>
  </p:sorter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theme" Target="theme/theme1.xml"/></Relationships>
</file>

<file path=ppt/media/image1.jpeg>
</file>

<file path=ppt/media/image10.jpeg>
</file>

<file path=ppt/media/image11.jpeg>
</file>

<file path=ppt/media/image12.jpeg>
</file>

<file path=ppt/media/image13.jpeg>
</file>

<file path=ppt/media/image14.jpeg>
</file>

<file path=ppt/media/image15.jpg>
</file>

<file path=ppt/media/image16.jpeg>
</file>

<file path=ppt/media/image17.jpeg>
</file>

<file path=ppt/media/image18.jpe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eg>
</file>

<file path=ppt/media/image3.jpg>
</file>

<file path=ppt/media/image4.jpg>
</file>

<file path=ppt/media/image5.jpeg>
</file>

<file path=ppt/media/image6.jpeg>
</file>

<file path=ppt/media/image7.jpeg>
</file>

<file path=ppt/media/image8.jpeg>
</file>

<file path=ppt/media/image9.jpe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951A64-3C09-4E52-A796-67BB2A44A57F}" type="datetimeFigureOut">
              <a:rPr lang="zh-CN" altLang="en-US" smtClean="0"/>
              <a:t>2017/6/16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81E584-AB6F-4B48-A6EE-C4A2FC65767D}" type="slidenum">
              <a:rPr lang="zh-CN" altLang="en-US" smtClean="0"/>
              <a:t>‹#›</a:t>
            </a:fld>
            <a:endParaRPr lang="zh-CN" altLang="en-US"/>
          </a:p>
        </p:txBody>
      </p:sp>
    </p:spTree>
    <p:extLst>
      <p:ext uri="{BB962C8B-B14F-4D97-AF65-F5344CB8AC3E}">
        <p14:creationId xmlns:p14="http://schemas.microsoft.com/office/powerpoint/2010/main" val="12187006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1</a:t>
            </a:fld>
            <a:endParaRPr lang="zh-CN" altLang="en-US"/>
          </a:p>
        </p:txBody>
      </p:sp>
    </p:spTree>
    <p:extLst>
      <p:ext uri="{BB962C8B-B14F-4D97-AF65-F5344CB8AC3E}">
        <p14:creationId xmlns:p14="http://schemas.microsoft.com/office/powerpoint/2010/main" val="21309469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10</a:t>
            </a:fld>
            <a:endParaRPr lang="zh-CN" altLang="en-US"/>
          </a:p>
        </p:txBody>
      </p:sp>
    </p:spTree>
    <p:extLst>
      <p:ext uri="{BB962C8B-B14F-4D97-AF65-F5344CB8AC3E}">
        <p14:creationId xmlns:p14="http://schemas.microsoft.com/office/powerpoint/2010/main" val="4503992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11</a:t>
            </a:fld>
            <a:endParaRPr lang="zh-CN" altLang="en-US"/>
          </a:p>
        </p:txBody>
      </p:sp>
    </p:spTree>
    <p:extLst>
      <p:ext uri="{BB962C8B-B14F-4D97-AF65-F5344CB8AC3E}">
        <p14:creationId xmlns:p14="http://schemas.microsoft.com/office/powerpoint/2010/main" val="8403249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12</a:t>
            </a:fld>
            <a:endParaRPr lang="zh-CN" altLang="en-US"/>
          </a:p>
        </p:txBody>
      </p:sp>
    </p:spTree>
    <p:extLst>
      <p:ext uri="{BB962C8B-B14F-4D97-AF65-F5344CB8AC3E}">
        <p14:creationId xmlns:p14="http://schemas.microsoft.com/office/powerpoint/2010/main" val="21681140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13</a:t>
            </a:fld>
            <a:endParaRPr lang="zh-CN" altLang="en-US"/>
          </a:p>
        </p:txBody>
      </p:sp>
    </p:spTree>
    <p:extLst>
      <p:ext uri="{BB962C8B-B14F-4D97-AF65-F5344CB8AC3E}">
        <p14:creationId xmlns:p14="http://schemas.microsoft.com/office/powerpoint/2010/main" val="32844683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14</a:t>
            </a:fld>
            <a:endParaRPr lang="zh-CN" altLang="en-US"/>
          </a:p>
        </p:txBody>
      </p:sp>
    </p:spTree>
    <p:extLst>
      <p:ext uri="{BB962C8B-B14F-4D97-AF65-F5344CB8AC3E}">
        <p14:creationId xmlns:p14="http://schemas.microsoft.com/office/powerpoint/2010/main" val="22802310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15</a:t>
            </a:fld>
            <a:endParaRPr lang="zh-CN" altLang="en-US"/>
          </a:p>
        </p:txBody>
      </p:sp>
    </p:spTree>
    <p:extLst>
      <p:ext uri="{BB962C8B-B14F-4D97-AF65-F5344CB8AC3E}">
        <p14:creationId xmlns:p14="http://schemas.microsoft.com/office/powerpoint/2010/main" val="33076625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16</a:t>
            </a:fld>
            <a:endParaRPr lang="zh-CN" altLang="en-US"/>
          </a:p>
        </p:txBody>
      </p:sp>
    </p:spTree>
    <p:extLst>
      <p:ext uri="{BB962C8B-B14F-4D97-AF65-F5344CB8AC3E}">
        <p14:creationId xmlns:p14="http://schemas.microsoft.com/office/powerpoint/2010/main" val="35563251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17</a:t>
            </a:fld>
            <a:endParaRPr lang="zh-CN" altLang="en-US"/>
          </a:p>
        </p:txBody>
      </p:sp>
    </p:spTree>
    <p:extLst>
      <p:ext uri="{BB962C8B-B14F-4D97-AF65-F5344CB8AC3E}">
        <p14:creationId xmlns:p14="http://schemas.microsoft.com/office/powerpoint/2010/main" val="11600636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18</a:t>
            </a:fld>
            <a:endParaRPr lang="zh-CN" altLang="en-US"/>
          </a:p>
        </p:txBody>
      </p:sp>
    </p:spTree>
    <p:extLst>
      <p:ext uri="{BB962C8B-B14F-4D97-AF65-F5344CB8AC3E}">
        <p14:creationId xmlns:p14="http://schemas.microsoft.com/office/powerpoint/2010/main" val="22106713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19</a:t>
            </a:fld>
            <a:endParaRPr lang="zh-CN" altLang="en-US"/>
          </a:p>
        </p:txBody>
      </p:sp>
    </p:spTree>
    <p:extLst>
      <p:ext uri="{BB962C8B-B14F-4D97-AF65-F5344CB8AC3E}">
        <p14:creationId xmlns:p14="http://schemas.microsoft.com/office/powerpoint/2010/main" val="2059326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2</a:t>
            </a:fld>
            <a:endParaRPr lang="zh-CN" altLang="en-US"/>
          </a:p>
        </p:txBody>
      </p:sp>
    </p:spTree>
    <p:extLst>
      <p:ext uri="{BB962C8B-B14F-4D97-AF65-F5344CB8AC3E}">
        <p14:creationId xmlns:p14="http://schemas.microsoft.com/office/powerpoint/2010/main" val="36653984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20</a:t>
            </a:fld>
            <a:endParaRPr lang="zh-CN" altLang="en-US"/>
          </a:p>
        </p:txBody>
      </p:sp>
    </p:spTree>
    <p:extLst>
      <p:ext uri="{BB962C8B-B14F-4D97-AF65-F5344CB8AC3E}">
        <p14:creationId xmlns:p14="http://schemas.microsoft.com/office/powerpoint/2010/main" val="13768370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21</a:t>
            </a:fld>
            <a:endParaRPr lang="zh-CN" altLang="en-US"/>
          </a:p>
        </p:txBody>
      </p:sp>
    </p:spTree>
    <p:extLst>
      <p:ext uri="{BB962C8B-B14F-4D97-AF65-F5344CB8AC3E}">
        <p14:creationId xmlns:p14="http://schemas.microsoft.com/office/powerpoint/2010/main" val="3794006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22</a:t>
            </a:fld>
            <a:endParaRPr lang="zh-CN" altLang="en-US"/>
          </a:p>
        </p:txBody>
      </p:sp>
    </p:spTree>
    <p:extLst>
      <p:ext uri="{BB962C8B-B14F-4D97-AF65-F5344CB8AC3E}">
        <p14:creationId xmlns:p14="http://schemas.microsoft.com/office/powerpoint/2010/main" val="38016784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23</a:t>
            </a:fld>
            <a:endParaRPr lang="zh-CN" altLang="en-US"/>
          </a:p>
        </p:txBody>
      </p:sp>
    </p:spTree>
    <p:extLst>
      <p:ext uri="{BB962C8B-B14F-4D97-AF65-F5344CB8AC3E}">
        <p14:creationId xmlns:p14="http://schemas.microsoft.com/office/powerpoint/2010/main" val="27236596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24</a:t>
            </a:fld>
            <a:endParaRPr lang="zh-CN" altLang="en-US"/>
          </a:p>
        </p:txBody>
      </p:sp>
    </p:spTree>
    <p:extLst>
      <p:ext uri="{BB962C8B-B14F-4D97-AF65-F5344CB8AC3E}">
        <p14:creationId xmlns:p14="http://schemas.microsoft.com/office/powerpoint/2010/main" val="34003741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3</a:t>
            </a:fld>
            <a:endParaRPr lang="zh-CN" altLang="en-US"/>
          </a:p>
        </p:txBody>
      </p:sp>
    </p:spTree>
    <p:extLst>
      <p:ext uri="{BB962C8B-B14F-4D97-AF65-F5344CB8AC3E}">
        <p14:creationId xmlns:p14="http://schemas.microsoft.com/office/powerpoint/2010/main" val="3009785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4</a:t>
            </a:fld>
            <a:endParaRPr lang="zh-CN" altLang="en-US"/>
          </a:p>
        </p:txBody>
      </p:sp>
    </p:spTree>
    <p:extLst>
      <p:ext uri="{BB962C8B-B14F-4D97-AF65-F5344CB8AC3E}">
        <p14:creationId xmlns:p14="http://schemas.microsoft.com/office/powerpoint/2010/main" val="30714350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5</a:t>
            </a:fld>
            <a:endParaRPr lang="zh-CN" altLang="en-US"/>
          </a:p>
        </p:txBody>
      </p:sp>
    </p:spTree>
    <p:extLst>
      <p:ext uri="{BB962C8B-B14F-4D97-AF65-F5344CB8AC3E}">
        <p14:creationId xmlns:p14="http://schemas.microsoft.com/office/powerpoint/2010/main" val="24547526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6</a:t>
            </a:fld>
            <a:endParaRPr lang="zh-CN" altLang="en-US"/>
          </a:p>
        </p:txBody>
      </p:sp>
    </p:spTree>
    <p:extLst>
      <p:ext uri="{BB962C8B-B14F-4D97-AF65-F5344CB8AC3E}">
        <p14:creationId xmlns:p14="http://schemas.microsoft.com/office/powerpoint/2010/main" val="8547907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7</a:t>
            </a:fld>
            <a:endParaRPr lang="zh-CN" altLang="en-US"/>
          </a:p>
        </p:txBody>
      </p:sp>
    </p:spTree>
    <p:extLst>
      <p:ext uri="{BB962C8B-B14F-4D97-AF65-F5344CB8AC3E}">
        <p14:creationId xmlns:p14="http://schemas.microsoft.com/office/powerpoint/2010/main" val="4987820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8</a:t>
            </a:fld>
            <a:endParaRPr lang="zh-CN" altLang="en-US"/>
          </a:p>
        </p:txBody>
      </p:sp>
    </p:spTree>
    <p:extLst>
      <p:ext uri="{BB962C8B-B14F-4D97-AF65-F5344CB8AC3E}">
        <p14:creationId xmlns:p14="http://schemas.microsoft.com/office/powerpoint/2010/main" val="12757428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1E584-AB6F-4B48-A6EE-C4A2FC65767D}" type="slidenum">
              <a:rPr lang="zh-CN" altLang="en-US" smtClean="0"/>
              <a:t>9</a:t>
            </a:fld>
            <a:endParaRPr lang="zh-CN" altLang="en-US"/>
          </a:p>
        </p:txBody>
      </p:sp>
    </p:spTree>
    <p:extLst>
      <p:ext uri="{BB962C8B-B14F-4D97-AF65-F5344CB8AC3E}">
        <p14:creationId xmlns:p14="http://schemas.microsoft.com/office/powerpoint/2010/main" val="24097625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6948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7" name="图片占位符 6"/>
          <p:cNvSpPr>
            <a:spLocks noGrp="1"/>
          </p:cNvSpPr>
          <p:nvPr>
            <p:ph type="pic" sz="quarter" idx="10"/>
          </p:nvPr>
        </p:nvSpPr>
        <p:spPr>
          <a:xfrm>
            <a:off x="1" y="0"/>
            <a:ext cx="12192000" cy="6858000"/>
          </a:xfrm>
        </p:spPr>
        <p:txBody>
          <a:bodyPr/>
          <a:lstStyle/>
          <a:p>
            <a:endParaRPr lang="zh-CN" altLang="en-US"/>
          </a:p>
        </p:txBody>
      </p:sp>
    </p:spTree>
    <p:extLst>
      <p:ext uri="{BB962C8B-B14F-4D97-AF65-F5344CB8AC3E}">
        <p14:creationId xmlns:p14="http://schemas.microsoft.com/office/powerpoint/2010/main" val="377563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0" y="4759524"/>
            <a:ext cx="12192000" cy="2098477"/>
          </a:xfrm>
          <a:custGeom>
            <a:avLst/>
            <a:gdLst>
              <a:gd name="connsiteX0" fmla="*/ 0 w 12192000"/>
              <a:gd name="connsiteY0" fmla="*/ 0 h 2098477"/>
              <a:gd name="connsiteX1" fmla="*/ 12192000 w 12192000"/>
              <a:gd name="connsiteY1" fmla="*/ 0 h 2098477"/>
              <a:gd name="connsiteX2" fmla="*/ 12192000 w 12192000"/>
              <a:gd name="connsiteY2" fmla="*/ 2098477 h 2098477"/>
              <a:gd name="connsiteX3" fmla="*/ 0 w 12192000"/>
              <a:gd name="connsiteY3" fmla="*/ 2098477 h 2098477"/>
            </a:gdLst>
            <a:ahLst/>
            <a:cxnLst>
              <a:cxn ang="0">
                <a:pos x="connsiteX0" y="connsiteY0"/>
              </a:cxn>
              <a:cxn ang="0">
                <a:pos x="connsiteX1" y="connsiteY1"/>
              </a:cxn>
              <a:cxn ang="0">
                <a:pos x="connsiteX2" y="connsiteY2"/>
              </a:cxn>
              <a:cxn ang="0">
                <a:pos x="connsiteX3" y="connsiteY3"/>
              </a:cxn>
            </a:cxnLst>
            <a:rect l="l" t="t" r="r" b="b"/>
            <a:pathLst>
              <a:path w="12192000" h="2098477">
                <a:moveTo>
                  <a:pt x="0" y="0"/>
                </a:moveTo>
                <a:lnTo>
                  <a:pt x="12192000" y="0"/>
                </a:lnTo>
                <a:lnTo>
                  <a:pt x="12192000" y="2098477"/>
                </a:lnTo>
                <a:lnTo>
                  <a:pt x="0" y="2098477"/>
                </a:lnTo>
                <a:close/>
              </a:path>
            </a:pathLst>
          </a:custGeom>
        </p:spPr>
        <p:txBody>
          <a:bodyPr wrap="square">
            <a:noAutofit/>
          </a:bodyPr>
          <a:lstStyle/>
          <a:p>
            <a:endParaRPr lang="zh-CN" altLang="en-US"/>
          </a:p>
        </p:txBody>
      </p:sp>
    </p:spTree>
    <p:extLst>
      <p:ext uri="{BB962C8B-B14F-4D97-AF65-F5344CB8AC3E}">
        <p14:creationId xmlns:p14="http://schemas.microsoft.com/office/powerpoint/2010/main" val="4405702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txBody>
          <a:bodyPr wrap="square">
            <a:noAutofit/>
          </a:bodyPr>
          <a:lstStyle/>
          <a:p>
            <a:endParaRPr lang="zh-CN" altLang="en-US"/>
          </a:p>
        </p:txBody>
      </p:sp>
    </p:spTree>
    <p:extLst>
      <p:ext uri="{BB962C8B-B14F-4D97-AF65-F5344CB8AC3E}">
        <p14:creationId xmlns:p14="http://schemas.microsoft.com/office/powerpoint/2010/main" val="15994464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9_自定义版式">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5840120" y="2341653"/>
            <a:ext cx="4668592" cy="2952000"/>
          </a:xfrm>
          <a:custGeom>
            <a:avLst/>
            <a:gdLst>
              <a:gd name="connsiteX0" fmla="*/ 0 w 4668592"/>
              <a:gd name="connsiteY0" fmla="*/ 0 h 2952000"/>
              <a:gd name="connsiteX1" fmla="*/ 4668592 w 4668592"/>
              <a:gd name="connsiteY1" fmla="*/ 0 h 2952000"/>
              <a:gd name="connsiteX2" fmla="*/ 4668592 w 4668592"/>
              <a:gd name="connsiteY2" fmla="*/ 2952000 h 2952000"/>
              <a:gd name="connsiteX3" fmla="*/ 0 w 4668592"/>
              <a:gd name="connsiteY3" fmla="*/ 2952000 h 2952000"/>
            </a:gdLst>
            <a:ahLst/>
            <a:cxnLst>
              <a:cxn ang="0">
                <a:pos x="connsiteX0" y="connsiteY0"/>
              </a:cxn>
              <a:cxn ang="0">
                <a:pos x="connsiteX1" y="connsiteY1"/>
              </a:cxn>
              <a:cxn ang="0">
                <a:pos x="connsiteX2" y="connsiteY2"/>
              </a:cxn>
              <a:cxn ang="0">
                <a:pos x="connsiteX3" y="connsiteY3"/>
              </a:cxn>
            </a:cxnLst>
            <a:rect l="l" t="t" r="r" b="b"/>
            <a:pathLst>
              <a:path w="4668592" h="2952000">
                <a:moveTo>
                  <a:pt x="0" y="0"/>
                </a:moveTo>
                <a:lnTo>
                  <a:pt x="4668592" y="0"/>
                </a:lnTo>
                <a:lnTo>
                  <a:pt x="4668592" y="2952000"/>
                </a:lnTo>
                <a:lnTo>
                  <a:pt x="0" y="2952000"/>
                </a:lnTo>
                <a:close/>
              </a:path>
            </a:pathLst>
          </a:custGeom>
        </p:spPr>
        <p:txBody>
          <a:bodyPr wrap="square">
            <a:noAutofit/>
          </a:bodyPr>
          <a:lstStyle/>
          <a:p>
            <a:endParaRPr lang="zh-CN" altLang="en-US"/>
          </a:p>
        </p:txBody>
      </p:sp>
    </p:spTree>
    <p:extLst>
      <p:ext uri="{BB962C8B-B14F-4D97-AF65-F5344CB8AC3E}">
        <p14:creationId xmlns:p14="http://schemas.microsoft.com/office/powerpoint/2010/main" val="4909128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8_自定义版式">
    <p:spTree>
      <p:nvGrpSpPr>
        <p:cNvPr id="1" name=""/>
        <p:cNvGrpSpPr/>
        <p:nvPr/>
      </p:nvGrpSpPr>
      <p:grpSpPr>
        <a:xfrm>
          <a:off x="0" y="0"/>
          <a:ext cx="0" cy="0"/>
          <a:chOff x="0" y="0"/>
          <a:chExt cx="0" cy="0"/>
        </a:xfrm>
      </p:grpSpPr>
      <p:sp>
        <p:nvSpPr>
          <p:cNvPr id="17" name="图片占位符 16"/>
          <p:cNvSpPr>
            <a:spLocks noGrp="1"/>
          </p:cNvSpPr>
          <p:nvPr>
            <p:ph type="pic" sz="quarter" idx="10"/>
          </p:nvPr>
        </p:nvSpPr>
        <p:spPr>
          <a:xfrm>
            <a:off x="115387" y="2071770"/>
            <a:ext cx="1985500" cy="3522268"/>
          </a:xfrm>
          <a:custGeom>
            <a:avLst/>
            <a:gdLst>
              <a:gd name="connsiteX0" fmla="*/ 0 w 1985500"/>
              <a:gd name="connsiteY0" fmla="*/ 0 h 3522268"/>
              <a:gd name="connsiteX1" fmla="*/ 1985500 w 1985500"/>
              <a:gd name="connsiteY1" fmla="*/ 0 h 3522268"/>
              <a:gd name="connsiteX2" fmla="*/ 1985500 w 1985500"/>
              <a:gd name="connsiteY2" fmla="*/ 3522268 h 3522268"/>
              <a:gd name="connsiteX3" fmla="*/ 0 w 1985500"/>
              <a:gd name="connsiteY3" fmla="*/ 3522268 h 3522268"/>
            </a:gdLst>
            <a:ahLst/>
            <a:cxnLst>
              <a:cxn ang="0">
                <a:pos x="connsiteX0" y="connsiteY0"/>
              </a:cxn>
              <a:cxn ang="0">
                <a:pos x="connsiteX1" y="connsiteY1"/>
              </a:cxn>
              <a:cxn ang="0">
                <a:pos x="connsiteX2" y="connsiteY2"/>
              </a:cxn>
              <a:cxn ang="0">
                <a:pos x="connsiteX3" y="connsiteY3"/>
              </a:cxn>
            </a:cxnLst>
            <a:rect l="l" t="t" r="r" b="b"/>
            <a:pathLst>
              <a:path w="1985500" h="3522268">
                <a:moveTo>
                  <a:pt x="0" y="0"/>
                </a:moveTo>
                <a:lnTo>
                  <a:pt x="1985500" y="0"/>
                </a:lnTo>
                <a:lnTo>
                  <a:pt x="1985500" y="3522268"/>
                </a:lnTo>
                <a:lnTo>
                  <a:pt x="0" y="3522268"/>
                </a:lnTo>
                <a:close/>
              </a:path>
            </a:pathLst>
          </a:custGeom>
        </p:spPr>
        <p:txBody>
          <a:bodyPr wrap="square">
            <a:noAutofit/>
          </a:bodyPr>
          <a:lstStyle/>
          <a:p>
            <a:endParaRPr lang="zh-CN" altLang="en-US"/>
          </a:p>
        </p:txBody>
      </p:sp>
      <p:sp>
        <p:nvSpPr>
          <p:cNvPr id="18" name="图片占位符 17"/>
          <p:cNvSpPr>
            <a:spLocks noGrp="1"/>
          </p:cNvSpPr>
          <p:nvPr>
            <p:ph type="pic" sz="quarter" idx="11"/>
          </p:nvPr>
        </p:nvSpPr>
        <p:spPr>
          <a:xfrm>
            <a:off x="2560674" y="2071770"/>
            <a:ext cx="1985500" cy="3522268"/>
          </a:xfrm>
          <a:custGeom>
            <a:avLst/>
            <a:gdLst>
              <a:gd name="connsiteX0" fmla="*/ 0 w 1985500"/>
              <a:gd name="connsiteY0" fmla="*/ 0 h 3522268"/>
              <a:gd name="connsiteX1" fmla="*/ 1985500 w 1985500"/>
              <a:gd name="connsiteY1" fmla="*/ 0 h 3522268"/>
              <a:gd name="connsiteX2" fmla="*/ 1985500 w 1985500"/>
              <a:gd name="connsiteY2" fmla="*/ 3522268 h 3522268"/>
              <a:gd name="connsiteX3" fmla="*/ 0 w 1985500"/>
              <a:gd name="connsiteY3" fmla="*/ 3522268 h 3522268"/>
            </a:gdLst>
            <a:ahLst/>
            <a:cxnLst>
              <a:cxn ang="0">
                <a:pos x="connsiteX0" y="connsiteY0"/>
              </a:cxn>
              <a:cxn ang="0">
                <a:pos x="connsiteX1" y="connsiteY1"/>
              </a:cxn>
              <a:cxn ang="0">
                <a:pos x="connsiteX2" y="connsiteY2"/>
              </a:cxn>
              <a:cxn ang="0">
                <a:pos x="connsiteX3" y="connsiteY3"/>
              </a:cxn>
            </a:cxnLst>
            <a:rect l="l" t="t" r="r" b="b"/>
            <a:pathLst>
              <a:path w="1985500" h="3522268">
                <a:moveTo>
                  <a:pt x="0" y="0"/>
                </a:moveTo>
                <a:lnTo>
                  <a:pt x="1985500" y="0"/>
                </a:lnTo>
                <a:lnTo>
                  <a:pt x="1985500" y="3522268"/>
                </a:lnTo>
                <a:lnTo>
                  <a:pt x="0" y="3522268"/>
                </a:lnTo>
                <a:close/>
              </a:path>
            </a:pathLst>
          </a:custGeom>
        </p:spPr>
        <p:txBody>
          <a:bodyPr wrap="square">
            <a:noAutofit/>
          </a:bodyPr>
          <a:lstStyle/>
          <a:p>
            <a:endParaRPr lang="zh-CN" altLang="en-US"/>
          </a:p>
        </p:txBody>
      </p:sp>
      <p:sp>
        <p:nvSpPr>
          <p:cNvPr id="19" name="图片占位符 18"/>
          <p:cNvSpPr>
            <a:spLocks noGrp="1"/>
          </p:cNvSpPr>
          <p:nvPr>
            <p:ph type="pic" sz="quarter" idx="12"/>
          </p:nvPr>
        </p:nvSpPr>
        <p:spPr>
          <a:xfrm>
            <a:off x="5103260" y="2077670"/>
            <a:ext cx="1985498" cy="3522268"/>
          </a:xfrm>
          <a:custGeom>
            <a:avLst/>
            <a:gdLst>
              <a:gd name="connsiteX0" fmla="*/ 0 w 1985498"/>
              <a:gd name="connsiteY0" fmla="*/ 0 h 3522268"/>
              <a:gd name="connsiteX1" fmla="*/ 1985498 w 1985498"/>
              <a:gd name="connsiteY1" fmla="*/ 0 h 3522268"/>
              <a:gd name="connsiteX2" fmla="*/ 1985498 w 1985498"/>
              <a:gd name="connsiteY2" fmla="*/ 3522268 h 3522268"/>
              <a:gd name="connsiteX3" fmla="*/ 0 w 1985498"/>
              <a:gd name="connsiteY3" fmla="*/ 3522268 h 3522268"/>
            </a:gdLst>
            <a:ahLst/>
            <a:cxnLst>
              <a:cxn ang="0">
                <a:pos x="connsiteX0" y="connsiteY0"/>
              </a:cxn>
              <a:cxn ang="0">
                <a:pos x="connsiteX1" y="connsiteY1"/>
              </a:cxn>
              <a:cxn ang="0">
                <a:pos x="connsiteX2" y="connsiteY2"/>
              </a:cxn>
              <a:cxn ang="0">
                <a:pos x="connsiteX3" y="connsiteY3"/>
              </a:cxn>
            </a:cxnLst>
            <a:rect l="l" t="t" r="r" b="b"/>
            <a:pathLst>
              <a:path w="1985498" h="3522268">
                <a:moveTo>
                  <a:pt x="0" y="0"/>
                </a:moveTo>
                <a:lnTo>
                  <a:pt x="1985498" y="0"/>
                </a:lnTo>
                <a:lnTo>
                  <a:pt x="1985498" y="3522268"/>
                </a:lnTo>
                <a:lnTo>
                  <a:pt x="0" y="3522268"/>
                </a:lnTo>
                <a:close/>
              </a:path>
            </a:pathLst>
          </a:custGeom>
        </p:spPr>
        <p:txBody>
          <a:bodyPr wrap="square">
            <a:noAutofit/>
          </a:bodyPr>
          <a:lstStyle/>
          <a:p>
            <a:endParaRPr lang="zh-CN" altLang="en-US"/>
          </a:p>
        </p:txBody>
      </p:sp>
      <p:sp>
        <p:nvSpPr>
          <p:cNvPr id="20" name="图片占位符 19"/>
          <p:cNvSpPr>
            <a:spLocks noGrp="1"/>
          </p:cNvSpPr>
          <p:nvPr>
            <p:ph type="pic" sz="quarter" idx="13"/>
          </p:nvPr>
        </p:nvSpPr>
        <p:spPr>
          <a:xfrm>
            <a:off x="7645836" y="2071770"/>
            <a:ext cx="1985500" cy="3522268"/>
          </a:xfrm>
          <a:custGeom>
            <a:avLst/>
            <a:gdLst>
              <a:gd name="connsiteX0" fmla="*/ 0 w 1985500"/>
              <a:gd name="connsiteY0" fmla="*/ 0 h 3522268"/>
              <a:gd name="connsiteX1" fmla="*/ 1985500 w 1985500"/>
              <a:gd name="connsiteY1" fmla="*/ 0 h 3522268"/>
              <a:gd name="connsiteX2" fmla="*/ 1985500 w 1985500"/>
              <a:gd name="connsiteY2" fmla="*/ 3522268 h 3522268"/>
              <a:gd name="connsiteX3" fmla="*/ 0 w 1985500"/>
              <a:gd name="connsiteY3" fmla="*/ 3522268 h 3522268"/>
            </a:gdLst>
            <a:ahLst/>
            <a:cxnLst>
              <a:cxn ang="0">
                <a:pos x="connsiteX0" y="connsiteY0"/>
              </a:cxn>
              <a:cxn ang="0">
                <a:pos x="connsiteX1" y="connsiteY1"/>
              </a:cxn>
              <a:cxn ang="0">
                <a:pos x="connsiteX2" y="connsiteY2"/>
              </a:cxn>
              <a:cxn ang="0">
                <a:pos x="connsiteX3" y="connsiteY3"/>
              </a:cxn>
            </a:cxnLst>
            <a:rect l="l" t="t" r="r" b="b"/>
            <a:pathLst>
              <a:path w="1985500" h="3522268">
                <a:moveTo>
                  <a:pt x="0" y="0"/>
                </a:moveTo>
                <a:lnTo>
                  <a:pt x="1985500" y="0"/>
                </a:lnTo>
                <a:lnTo>
                  <a:pt x="1985500" y="3522268"/>
                </a:lnTo>
                <a:lnTo>
                  <a:pt x="0" y="3522268"/>
                </a:lnTo>
                <a:close/>
              </a:path>
            </a:pathLst>
          </a:custGeom>
        </p:spPr>
        <p:txBody>
          <a:bodyPr wrap="square">
            <a:noAutofit/>
          </a:bodyPr>
          <a:lstStyle/>
          <a:p>
            <a:endParaRPr lang="zh-CN" altLang="en-US"/>
          </a:p>
        </p:txBody>
      </p:sp>
      <p:sp>
        <p:nvSpPr>
          <p:cNvPr id="21" name="图片占位符 20"/>
          <p:cNvSpPr>
            <a:spLocks noGrp="1"/>
          </p:cNvSpPr>
          <p:nvPr>
            <p:ph type="pic" sz="quarter" idx="14"/>
          </p:nvPr>
        </p:nvSpPr>
        <p:spPr>
          <a:xfrm>
            <a:off x="10091116" y="2071770"/>
            <a:ext cx="1985500" cy="3522268"/>
          </a:xfrm>
          <a:custGeom>
            <a:avLst/>
            <a:gdLst>
              <a:gd name="connsiteX0" fmla="*/ 0 w 1985500"/>
              <a:gd name="connsiteY0" fmla="*/ 0 h 3522268"/>
              <a:gd name="connsiteX1" fmla="*/ 1985500 w 1985500"/>
              <a:gd name="connsiteY1" fmla="*/ 0 h 3522268"/>
              <a:gd name="connsiteX2" fmla="*/ 1985500 w 1985500"/>
              <a:gd name="connsiteY2" fmla="*/ 3522268 h 3522268"/>
              <a:gd name="connsiteX3" fmla="*/ 0 w 1985500"/>
              <a:gd name="connsiteY3" fmla="*/ 3522268 h 3522268"/>
            </a:gdLst>
            <a:ahLst/>
            <a:cxnLst>
              <a:cxn ang="0">
                <a:pos x="connsiteX0" y="connsiteY0"/>
              </a:cxn>
              <a:cxn ang="0">
                <a:pos x="connsiteX1" y="connsiteY1"/>
              </a:cxn>
              <a:cxn ang="0">
                <a:pos x="connsiteX2" y="connsiteY2"/>
              </a:cxn>
              <a:cxn ang="0">
                <a:pos x="connsiteX3" y="connsiteY3"/>
              </a:cxn>
            </a:cxnLst>
            <a:rect l="l" t="t" r="r" b="b"/>
            <a:pathLst>
              <a:path w="1985500" h="3522268">
                <a:moveTo>
                  <a:pt x="0" y="0"/>
                </a:moveTo>
                <a:lnTo>
                  <a:pt x="1985500" y="0"/>
                </a:lnTo>
                <a:lnTo>
                  <a:pt x="1985500" y="3522268"/>
                </a:lnTo>
                <a:lnTo>
                  <a:pt x="0" y="3522268"/>
                </a:lnTo>
                <a:close/>
              </a:path>
            </a:pathLst>
          </a:custGeom>
        </p:spPr>
        <p:txBody>
          <a:bodyPr wrap="square">
            <a:noAutofit/>
          </a:bodyPr>
          <a:lstStyle/>
          <a:p>
            <a:endParaRPr lang="zh-CN" altLang="en-US"/>
          </a:p>
        </p:txBody>
      </p:sp>
    </p:spTree>
    <p:extLst>
      <p:ext uri="{BB962C8B-B14F-4D97-AF65-F5344CB8AC3E}">
        <p14:creationId xmlns:p14="http://schemas.microsoft.com/office/powerpoint/2010/main" val="31982759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自定义版式">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1714833" y="1698520"/>
            <a:ext cx="2954140" cy="4324560"/>
          </a:xfrm>
          <a:custGeom>
            <a:avLst/>
            <a:gdLst>
              <a:gd name="connsiteX0" fmla="*/ 0 w 2954140"/>
              <a:gd name="connsiteY0" fmla="*/ 0 h 4324560"/>
              <a:gd name="connsiteX1" fmla="*/ 2954140 w 2954140"/>
              <a:gd name="connsiteY1" fmla="*/ 0 h 4324560"/>
              <a:gd name="connsiteX2" fmla="*/ 2954140 w 2954140"/>
              <a:gd name="connsiteY2" fmla="*/ 4324560 h 4324560"/>
              <a:gd name="connsiteX3" fmla="*/ 0 w 2954140"/>
              <a:gd name="connsiteY3" fmla="*/ 4324560 h 4324560"/>
            </a:gdLst>
            <a:ahLst/>
            <a:cxnLst>
              <a:cxn ang="0">
                <a:pos x="connsiteX0" y="connsiteY0"/>
              </a:cxn>
              <a:cxn ang="0">
                <a:pos x="connsiteX1" y="connsiteY1"/>
              </a:cxn>
              <a:cxn ang="0">
                <a:pos x="connsiteX2" y="connsiteY2"/>
              </a:cxn>
              <a:cxn ang="0">
                <a:pos x="connsiteX3" y="connsiteY3"/>
              </a:cxn>
            </a:cxnLst>
            <a:rect l="l" t="t" r="r" b="b"/>
            <a:pathLst>
              <a:path w="2954140" h="4324560">
                <a:moveTo>
                  <a:pt x="0" y="0"/>
                </a:moveTo>
                <a:lnTo>
                  <a:pt x="2954140" y="0"/>
                </a:lnTo>
                <a:lnTo>
                  <a:pt x="2954140" y="4324560"/>
                </a:lnTo>
                <a:lnTo>
                  <a:pt x="0" y="4324560"/>
                </a:lnTo>
                <a:close/>
              </a:path>
            </a:pathLst>
          </a:custGeom>
        </p:spPr>
        <p:txBody>
          <a:bodyPr wrap="square">
            <a:noAutofit/>
          </a:bodyPr>
          <a:lstStyle/>
          <a:p>
            <a:endParaRPr lang="zh-CN" altLang="en-US"/>
          </a:p>
        </p:txBody>
      </p:sp>
    </p:spTree>
    <p:extLst>
      <p:ext uri="{BB962C8B-B14F-4D97-AF65-F5344CB8AC3E}">
        <p14:creationId xmlns:p14="http://schemas.microsoft.com/office/powerpoint/2010/main" val="27610154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sp>
        <p:nvSpPr>
          <p:cNvPr id="11" name="图片占位符 10"/>
          <p:cNvSpPr>
            <a:spLocks noGrp="1"/>
          </p:cNvSpPr>
          <p:nvPr>
            <p:ph type="pic" sz="quarter" idx="11"/>
          </p:nvPr>
        </p:nvSpPr>
        <p:spPr>
          <a:xfrm>
            <a:off x="2120629" y="2477359"/>
            <a:ext cx="2286000" cy="1027312"/>
          </a:xfrm>
          <a:custGeom>
            <a:avLst/>
            <a:gdLst>
              <a:gd name="connsiteX0" fmla="*/ 0 w 2286000"/>
              <a:gd name="connsiteY0" fmla="*/ 0 h 1027312"/>
              <a:gd name="connsiteX1" fmla="*/ 2286000 w 2286000"/>
              <a:gd name="connsiteY1" fmla="*/ 0 h 1027312"/>
              <a:gd name="connsiteX2" fmla="*/ 2286000 w 2286000"/>
              <a:gd name="connsiteY2" fmla="*/ 1027312 h 1027312"/>
              <a:gd name="connsiteX3" fmla="*/ 0 w 2286000"/>
              <a:gd name="connsiteY3" fmla="*/ 1027312 h 1027312"/>
            </a:gdLst>
            <a:ahLst/>
            <a:cxnLst>
              <a:cxn ang="0">
                <a:pos x="connsiteX0" y="connsiteY0"/>
              </a:cxn>
              <a:cxn ang="0">
                <a:pos x="connsiteX1" y="connsiteY1"/>
              </a:cxn>
              <a:cxn ang="0">
                <a:pos x="connsiteX2" y="connsiteY2"/>
              </a:cxn>
              <a:cxn ang="0">
                <a:pos x="connsiteX3" y="connsiteY3"/>
              </a:cxn>
            </a:cxnLst>
            <a:rect l="l" t="t" r="r" b="b"/>
            <a:pathLst>
              <a:path w="2286000" h="1027312">
                <a:moveTo>
                  <a:pt x="0" y="0"/>
                </a:moveTo>
                <a:lnTo>
                  <a:pt x="2286000" y="0"/>
                </a:lnTo>
                <a:lnTo>
                  <a:pt x="2286000" y="1027312"/>
                </a:lnTo>
                <a:lnTo>
                  <a:pt x="0" y="1027312"/>
                </a:lnTo>
                <a:close/>
              </a:path>
            </a:pathLst>
          </a:custGeom>
        </p:spPr>
        <p:txBody>
          <a:bodyPr wrap="square">
            <a:noAutofit/>
          </a:bodyPr>
          <a:lstStyle/>
          <a:p>
            <a:endParaRPr lang="zh-CN" altLang="en-US"/>
          </a:p>
        </p:txBody>
      </p:sp>
      <p:sp>
        <p:nvSpPr>
          <p:cNvPr id="12" name="图片占位符 11"/>
          <p:cNvSpPr>
            <a:spLocks noGrp="1"/>
          </p:cNvSpPr>
          <p:nvPr>
            <p:ph type="pic" sz="quarter" idx="12"/>
          </p:nvPr>
        </p:nvSpPr>
        <p:spPr>
          <a:xfrm>
            <a:off x="4952999" y="2477359"/>
            <a:ext cx="2286000" cy="1027312"/>
          </a:xfrm>
          <a:custGeom>
            <a:avLst/>
            <a:gdLst>
              <a:gd name="connsiteX0" fmla="*/ 0 w 2286000"/>
              <a:gd name="connsiteY0" fmla="*/ 0 h 1027312"/>
              <a:gd name="connsiteX1" fmla="*/ 2286000 w 2286000"/>
              <a:gd name="connsiteY1" fmla="*/ 0 h 1027312"/>
              <a:gd name="connsiteX2" fmla="*/ 2286000 w 2286000"/>
              <a:gd name="connsiteY2" fmla="*/ 1027312 h 1027312"/>
              <a:gd name="connsiteX3" fmla="*/ 0 w 2286000"/>
              <a:gd name="connsiteY3" fmla="*/ 1027312 h 1027312"/>
            </a:gdLst>
            <a:ahLst/>
            <a:cxnLst>
              <a:cxn ang="0">
                <a:pos x="connsiteX0" y="connsiteY0"/>
              </a:cxn>
              <a:cxn ang="0">
                <a:pos x="connsiteX1" y="connsiteY1"/>
              </a:cxn>
              <a:cxn ang="0">
                <a:pos x="connsiteX2" y="connsiteY2"/>
              </a:cxn>
              <a:cxn ang="0">
                <a:pos x="connsiteX3" y="connsiteY3"/>
              </a:cxn>
            </a:cxnLst>
            <a:rect l="l" t="t" r="r" b="b"/>
            <a:pathLst>
              <a:path w="2286000" h="1027312">
                <a:moveTo>
                  <a:pt x="0" y="0"/>
                </a:moveTo>
                <a:lnTo>
                  <a:pt x="2286000" y="0"/>
                </a:lnTo>
                <a:lnTo>
                  <a:pt x="2286000" y="1027312"/>
                </a:lnTo>
                <a:lnTo>
                  <a:pt x="0" y="1027312"/>
                </a:lnTo>
                <a:close/>
              </a:path>
            </a:pathLst>
          </a:custGeom>
        </p:spPr>
        <p:txBody>
          <a:bodyPr wrap="square">
            <a:noAutofit/>
          </a:bodyPr>
          <a:lstStyle/>
          <a:p>
            <a:endParaRPr lang="zh-CN" altLang="en-US"/>
          </a:p>
        </p:txBody>
      </p:sp>
      <p:sp>
        <p:nvSpPr>
          <p:cNvPr id="13" name="图片占位符 12"/>
          <p:cNvSpPr>
            <a:spLocks noGrp="1"/>
          </p:cNvSpPr>
          <p:nvPr>
            <p:ph type="pic" sz="quarter" idx="13"/>
          </p:nvPr>
        </p:nvSpPr>
        <p:spPr>
          <a:xfrm>
            <a:off x="7785369" y="2477359"/>
            <a:ext cx="2286000" cy="1027312"/>
          </a:xfrm>
          <a:custGeom>
            <a:avLst/>
            <a:gdLst>
              <a:gd name="connsiteX0" fmla="*/ 0 w 2286000"/>
              <a:gd name="connsiteY0" fmla="*/ 0 h 1027312"/>
              <a:gd name="connsiteX1" fmla="*/ 2286000 w 2286000"/>
              <a:gd name="connsiteY1" fmla="*/ 0 h 1027312"/>
              <a:gd name="connsiteX2" fmla="*/ 2286000 w 2286000"/>
              <a:gd name="connsiteY2" fmla="*/ 1027312 h 1027312"/>
              <a:gd name="connsiteX3" fmla="*/ 0 w 2286000"/>
              <a:gd name="connsiteY3" fmla="*/ 1027312 h 1027312"/>
            </a:gdLst>
            <a:ahLst/>
            <a:cxnLst>
              <a:cxn ang="0">
                <a:pos x="connsiteX0" y="connsiteY0"/>
              </a:cxn>
              <a:cxn ang="0">
                <a:pos x="connsiteX1" y="connsiteY1"/>
              </a:cxn>
              <a:cxn ang="0">
                <a:pos x="connsiteX2" y="connsiteY2"/>
              </a:cxn>
              <a:cxn ang="0">
                <a:pos x="connsiteX3" y="connsiteY3"/>
              </a:cxn>
            </a:cxnLst>
            <a:rect l="l" t="t" r="r" b="b"/>
            <a:pathLst>
              <a:path w="2286000" h="1027312">
                <a:moveTo>
                  <a:pt x="0" y="0"/>
                </a:moveTo>
                <a:lnTo>
                  <a:pt x="2286000" y="0"/>
                </a:lnTo>
                <a:lnTo>
                  <a:pt x="2286000" y="1027312"/>
                </a:lnTo>
                <a:lnTo>
                  <a:pt x="0" y="1027312"/>
                </a:lnTo>
                <a:close/>
              </a:path>
            </a:pathLst>
          </a:custGeom>
        </p:spPr>
        <p:txBody>
          <a:bodyPr wrap="square">
            <a:noAutofit/>
          </a:bodyPr>
          <a:lstStyle/>
          <a:p>
            <a:endParaRPr lang="zh-CN" altLang="en-US"/>
          </a:p>
        </p:txBody>
      </p:sp>
      <p:sp>
        <p:nvSpPr>
          <p:cNvPr id="9" name="图片占位符 8"/>
          <p:cNvSpPr>
            <a:spLocks noGrp="1"/>
          </p:cNvSpPr>
          <p:nvPr>
            <p:ph type="pic" sz="quarter" idx="10"/>
          </p:nvPr>
        </p:nvSpPr>
        <p:spPr>
          <a:xfrm>
            <a:off x="0" y="1"/>
            <a:ext cx="12192000" cy="3508490"/>
          </a:xfrm>
          <a:custGeom>
            <a:avLst/>
            <a:gdLst>
              <a:gd name="connsiteX0" fmla="*/ 0 w 12192000"/>
              <a:gd name="connsiteY0" fmla="*/ 0 h 3508490"/>
              <a:gd name="connsiteX1" fmla="*/ 12192000 w 12192000"/>
              <a:gd name="connsiteY1" fmla="*/ 0 h 3508490"/>
              <a:gd name="connsiteX2" fmla="*/ 12192000 w 12192000"/>
              <a:gd name="connsiteY2" fmla="*/ 3508490 h 3508490"/>
              <a:gd name="connsiteX3" fmla="*/ 0 w 12192000"/>
              <a:gd name="connsiteY3" fmla="*/ 3508490 h 3508490"/>
            </a:gdLst>
            <a:ahLst/>
            <a:cxnLst>
              <a:cxn ang="0">
                <a:pos x="connsiteX0" y="connsiteY0"/>
              </a:cxn>
              <a:cxn ang="0">
                <a:pos x="connsiteX1" y="connsiteY1"/>
              </a:cxn>
              <a:cxn ang="0">
                <a:pos x="connsiteX2" y="connsiteY2"/>
              </a:cxn>
              <a:cxn ang="0">
                <a:pos x="connsiteX3" y="connsiteY3"/>
              </a:cxn>
            </a:cxnLst>
            <a:rect l="l" t="t" r="r" b="b"/>
            <a:pathLst>
              <a:path w="12192000" h="3508490">
                <a:moveTo>
                  <a:pt x="0" y="0"/>
                </a:moveTo>
                <a:lnTo>
                  <a:pt x="12192000" y="0"/>
                </a:lnTo>
                <a:lnTo>
                  <a:pt x="12192000" y="3508490"/>
                </a:lnTo>
                <a:lnTo>
                  <a:pt x="0" y="3508490"/>
                </a:lnTo>
                <a:close/>
              </a:path>
            </a:pathLst>
          </a:custGeom>
        </p:spPr>
        <p:txBody>
          <a:bodyPr wrap="square">
            <a:noAutofit/>
          </a:bodyPr>
          <a:lstStyle/>
          <a:p>
            <a:endParaRPr lang="zh-CN" altLang="en-US"/>
          </a:p>
        </p:txBody>
      </p:sp>
    </p:spTree>
    <p:extLst>
      <p:ext uri="{BB962C8B-B14F-4D97-AF65-F5344CB8AC3E}">
        <p14:creationId xmlns:p14="http://schemas.microsoft.com/office/powerpoint/2010/main" val="28019651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15" name="图片占位符 14"/>
          <p:cNvSpPr>
            <a:spLocks noGrp="1"/>
          </p:cNvSpPr>
          <p:nvPr>
            <p:ph type="pic" sz="quarter" idx="10"/>
          </p:nvPr>
        </p:nvSpPr>
        <p:spPr>
          <a:xfrm>
            <a:off x="0" y="3302001"/>
            <a:ext cx="3048000" cy="3556000"/>
          </a:xfrm>
          <a:custGeom>
            <a:avLst/>
            <a:gdLst>
              <a:gd name="connsiteX0" fmla="*/ 0 w 3048000"/>
              <a:gd name="connsiteY0" fmla="*/ 0 h 3556000"/>
              <a:gd name="connsiteX1" fmla="*/ 3048000 w 3048000"/>
              <a:gd name="connsiteY1" fmla="*/ 0 h 3556000"/>
              <a:gd name="connsiteX2" fmla="*/ 3048000 w 3048000"/>
              <a:gd name="connsiteY2" fmla="*/ 3556000 h 3556000"/>
              <a:gd name="connsiteX3" fmla="*/ 0 w 3048000"/>
              <a:gd name="connsiteY3" fmla="*/ 3556000 h 3556000"/>
            </a:gdLst>
            <a:ahLst/>
            <a:cxnLst>
              <a:cxn ang="0">
                <a:pos x="connsiteX0" y="connsiteY0"/>
              </a:cxn>
              <a:cxn ang="0">
                <a:pos x="connsiteX1" y="connsiteY1"/>
              </a:cxn>
              <a:cxn ang="0">
                <a:pos x="connsiteX2" y="connsiteY2"/>
              </a:cxn>
              <a:cxn ang="0">
                <a:pos x="connsiteX3" y="connsiteY3"/>
              </a:cxn>
            </a:cxnLst>
            <a:rect l="l" t="t" r="r" b="b"/>
            <a:pathLst>
              <a:path w="3048000" h="3556000">
                <a:moveTo>
                  <a:pt x="0" y="0"/>
                </a:moveTo>
                <a:lnTo>
                  <a:pt x="3048000" y="0"/>
                </a:lnTo>
                <a:lnTo>
                  <a:pt x="3048000" y="3556000"/>
                </a:lnTo>
                <a:lnTo>
                  <a:pt x="0" y="3556000"/>
                </a:lnTo>
                <a:close/>
              </a:path>
            </a:pathLst>
          </a:custGeom>
        </p:spPr>
        <p:txBody>
          <a:bodyPr wrap="square">
            <a:noAutofit/>
          </a:bodyPr>
          <a:lstStyle/>
          <a:p>
            <a:endParaRPr lang="zh-CN" altLang="en-US"/>
          </a:p>
        </p:txBody>
      </p:sp>
      <p:sp>
        <p:nvSpPr>
          <p:cNvPr id="16" name="图片占位符 15"/>
          <p:cNvSpPr>
            <a:spLocks noGrp="1"/>
          </p:cNvSpPr>
          <p:nvPr>
            <p:ph type="pic" sz="quarter" idx="11"/>
          </p:nvPr>
        </p:nvSpPr>
        <p:spPr>
          <a:xfrm>
            <a:off x="3048000" y="3302001"/>
            <a:ext cx="3048000" cy="3556000"/>
          </a:xfrm>
          <a:custGeom>
            <a:avLst/>
            <a:gdLst>
              <a:gd name="connsiteX0" fmla="*/ 0 w 3048000"/>
              <a:gd name="connsiteY0" fmla="*/ 0 h 3556000"/>
              <a:gd name="connsiteX1" fmla="*/ 3048000 w 3048000"/>
              <a:gd name="connsiteY1" fmla="*/ 0 h 3556000"/>
              <a:gd name="connsiteX2" fmla="*/ 3048000 w 3048000"/>
              <a:gd name="connsiteY2" fmla="*/ 3556000 h 3556000"/>
              <a:gd name="connsiteX3" fmla="*/ 0 w 3048000"/>
              <a:gd name="connsiteY3" fmla="*/ 3556000 h 3556000"/>
            </a:gdLst>
            <a:ahLst/>
            <a:cxnLst>
              <a:cxn ang="0">
                <a:pos x="connsiteX0" y="connsiteY0"/>
              </a:cxn>
              <a:cxn ang="0">
                <a:pos x="connsiteX1" y="connsiteY1"/>
              </a:cxn>
              <a:cxn ang="0">
                <a:pos x="connsiteX2" y="connsiteY2"/>
              </a:cxn>
              <a:cxn ang="0">
                <a:pos x="connsiteX3" y="connsiteY3"/>
              </a:cxn>
            </a:cxnLst>
            <a:rect l="l" t="t" r="r" b="b"/>
            <a:pathLst>
              <a:path w="3048000" h="3556000">
                <a:moveTo>
                  <a:pt x="0" y="0"/>
                </a:moveTo>
                <a:lnTo>
                  <a:pt x="3048000" y="0"/>
                </a:lnTo>
                <a:lnTo>
                  <a:pt x="3048000" y="3556000"/>
                </a:lnTo>
                <a:lnTo>
                  <a:pt x="0" y="3556000"/>
                </a:lnTo>
                <a:close/>
              </a:path>
            </a:pathLst>
          </a:custGeom>
        </p:spPr>
        <p:txBody>
          <a:bodyPr wrap="square">
            <a:noAutofit/>
          </a:bodyPr>
          <a:lstStyle/>
          <a:p>
            <a:endParaRPr lang="zh-CN" altLang="en-US"/>
          </a:p>
        </p:txBody>
      </p:sp>
      <p:sp>
        <p:nvSpPr>
          <p:cNvPr id="17" name="图片占位符 16"/>
          <p:cNvSpPr>
            <a:spLocks noGrp="1"/>
          </p:cNvSpPr>
          <p:nvPr>
            <p:ph type="pic" sz="quarter" idx="12"/>
          </p:nvPr>
        </p:nvSpPr>
        <p:spPr>
          <a:xfrm>
            <a:off x="6096000" y="3302001"/>
            <a:ext cx="3048000" cy="3556000"/>
          </a:xfrm>
          <a:custGeom>
            <a:avLst/>
            <a:gdLst>
              <a:gd name="connsiteX0" fmla="*/ 0 w 3048000"/>
              <a:gd name="connsiteY0" fmla="*/ 0 h 3556000"/>
              <a:gd name="connsiteX1" fmla="*/ 3048000 w 3048000"/>
              <a:gd name="connsiteY1" fmla="*/ 0 h 3556000"/>
              <a:gd name="connsiteX2" fmla="*/ 3048000 w 3048000"/>
              <a:gd name="connsiteY2" fmla="*/ 3556000 h 3556000"/>
              <a:gd name="connsiteX3" fmla="*/ 0 w 3048000"/>
              <a:gd name="connsiteY3" fmla="*/ 3556000 h 3556000"/>
            </a:gdLst>
            <a:ahLst/>
            <a:cxnLst>
              <a:cxn ang="0">
                <a:pos x="connsiteX0" y="connsiteY0"/>
              </a:cxn>
              <a:cxn ang="0">
                <a:pos x="connsiteX1" y="connsiteY1"/>
              </a:cxn>
              <a:cxn ang="0">
                <a:pos x="connsiteX2" y="connsiteY2"/>
              </a:cxn>
              <a:cxn ang="0">
                <a:pos x="connsiteX3" y="connsiteY3"/>
              </a:cxn>
            </a:cxnLst>
            <a:rect l="l" t="t" r="r" b="b"/>
            <a:pathLst>
              <a:path w="3048000" h="3556000">
                <a:moveTo>
                  <a:pt x="0" y="0"/>
                </a:moveTo>
                <a:lnTo>
                  <a:pt x="3048000" y="0"/>
                </a:lnTo>
                <a:lnTo>
                  <a:pt x="3048000" y="3556000"/>
                </a:lnTo>
                <a:lnTo>
                  <a:pt x="0" y="3556000"/>
                </a:lnTo>
                <a:close/>
              </a:path>
            </a:pathLst>
          </a:custGeom>
        </p:spPr>
        <p:txBody>
          <a:bodyPr wrap="square">
            <a:noAutofit/>
          </a:bodyPr>
          <a:lstStyle/>
          <a:p>
            <a:endParaRPr lang="zh-CN" altLang="en-US"/>
          </a:p>
        </p:txBody>
      </p:sp>
      <p:sp>
        <p:nvSpPr>
          <p:cNvPr id="18" name="图片占位符 17"/>
          <p:cNvSpPr>
            <a:spLocks noGrp="1"/>
          </p:cNvSpPr>
          <p:nvPr>
            <p:ph type="pic" sz="quarter" idx="13"/>
          </p:nvPr>
        </p:nvSpPr>
        <p:spPr>
          <a:xfrm>
            <a:off x="9144000" y="3302001"/>
            <a:ext cx="3048000" cy="3556000"/>
          </a:xfrm>
          <a:custGeom>
            <a:avLst/>
            <a:gdLst>
              <a:gd name="connsiteX0" fmla="*/ 0 w 3048000"/>
              <a:gd name="connsiteY0" fmla="*/ 0 h 3556000"/>
              <a:gd name="connsiteX1" fmla="*/ 3048000 w 3048000"/>
              <a:gd name="connsiteY1" fmla="*/ 0 h 3556000"/>
              <a:gd name="connsiteX2" fmla="*/ 3048000 w 3048000"/>
              <a:gd name="connsiteY2" fmla="*/ 3556000 h 3556000"/>
              <a:gd name="connsiteX3" fmla="*/ 0 w 3048000"/>
              <a:gd name="connsiteY3" fmla="*/ 3556000 h 3556000"/>
            </a:gdLst>
            <a:ahLst/>
            <a:cxnLst>
              <a:cxn ang="0">
                <a:pos x="connsiteX0" y="connsiteY0"/>
              </a:cxn>
              <a:cxn ang="0">
                <a:pos x="connsiteX1" y="connsiteY1"/>
              </a:cxn>
              <a:cxn ang="0">
                <a:pos x="connsiteX2" y="connsiteY2"/>
              </a:cxn>
              <a:cxn ang="0">
                <a:pos x="connsiteX3" y="connsiteY3"/>
              </a:cxn>
            </a:cxnLst>
            <a:rect l="l" t="t" r="r" b="b"/>
            <a:pathLst>
              <a:path w="3048000" h="3556000">
                <a:moveTo>
                  <a:pt x="0" y="0"/>
                </a:moveTo>
                <a:lnTo>
                  <a:pt x="3048000" y="0"/>
                </a:lnTo>
                <a:lnTo>
                  <a:pt x="3048000" y="3556000"/>
                </a:lnTo>
                <a:lnTo>
                  <a:pt x="0" y="3556000"/>
                </a:lnTo>
                <a:close/>
              </a:path>
            </a:pathLst>
          </a:custGeom>
        </p:spPr>
        <p:txBody>
          <a:bodyPr wrap="square">
            <a:noAutofit/>
          </a:bodyPr>
          <a:lstStyle/>
          <a:p>
            <a:endParaRPr lang="zh-CN" altLang="en-US"/>
          </a:p>
        </p:txBody>
      </p:sp>
    </p:spTree>
    <p:extLst>
      <p:ext uri="{BB962C8B-B14F-4D97-AF65-F5344CB8AC3E}">
        <p14:creationId xmlns:p14="http://schemas.microsoft.com/office/powerpoint/2010/main" val="24796707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16" name="图片占位符 15"/>
          <p:cNvSpPr>
            <a:spLocks noGrp="1"/>
          </p:cNvSpPr>
          <p:nvPr>
            <p:ph type="pic" sz="quarter" idx="10"/>
          </p:nvPr>
        </p:nvSpPr>
        <p:spPr>
          <a:xfrm>
            <a:off x="935345" y="2051050"/>
            <a:ext cx="1885950" cy="1885950"/>
          </a:xfrm>
          <a:custGeom>
            <a:avLst/>
            <a:gdLst>
              <a:gd name="connsiteX0" fmla="*/ 942975 w 1885950"/>
              <a:gd name="connsiteY0" fmla="*/ 0 h 1885950"/>
              <a:gd name="connsiteX1" fmla="*/ 1885950 w 1885950"/>
              <a:gd name="connsiteY1" fmla="*/ 942975 h 1885950"/>
              <a:gd name="connsiteX2" fmla="*/ 942975 w 1885950"/>
              <a:gd name="connsiteY2" fmla="*/ 1885950 h 1885950"/>
              <a:gd name="connsiteX3" fmla="*/ 0 w 1885950"/>
              <a:gd name="connsiteY3" fmla="*/ 942975 h 1885950"/>
              <a:gd name="connsiteX4" fmla="*/ 942975 w 1885950"/>
              <a:gd name="connsiteY4" fmla="*/ 0 h 1885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5950" h="1885950">
                <a:moveTo>
                  <a:pt x="942975" y="0"/>
                </a:moveTo>
                <a:cubicBezTo>
                  <a:pt x="1463766" y="0"/>
                  <a:pt x="1885950" y="422184"/>
                  <a:pt x="1885950" y="942975"/>
                </a:cubicBezTo>
                <a:cubicBezTo>
                  <a:pt x="1885950" y="1463766"/>
                  <a:pt x="1463766" y="1885950"/>
                  <a:pt x="942975" y="1885950"/>
                </a:cubicBezTo>
                <a:cubicBezTo>
                  <a:pt x="422184" y="1885950"/>
                  <a:pt x="0" y="1463766"/>
                  <a:pt x="0" y="942975"/>
                </a:cubicBezTo>
                <a:cubicBezTo>
                  <a:pt x="0" y="422184"/>
                  <a:pt x="422184" y="0"/>
                  <a:pt x="942975" y="0"/>
                </a:cubicBezTo>
                <a:close/>
              </a:path>
            </a:pathLst>
          </a:custGeom>
        </p:spPr>
        <p:txBody>
          <a:bodyPr wrap="square">
            <a:noAutofit/>
          </a:bodyPr>
          <a:lstStyle/>
          <a:p>
            <a:endParaRPr lang="zh-CN" altLang="en-US"/>
          </a:p>
        </p:txBody>
      </p:sp>
      <p:sp>
        <p:nvSpPr>
          <p:cNvPr id="17" name="图片占位符 16"/>
          <p:cNvSpPr>
            <a:spLocks noGrp="1"/>
          </p:cNvSpPr>
          <p:nvPr>
            <p:ph type="pic" sz="quarter" idx="11"/>
          </p:nvPr>
        </p:nvSpPr>
        <p:spPr>
          <a:xfrm>
            <a:off x="3747132" y="2051050"/>
            <a:ext cx="1885950" cy="1885950"/>
          </a:xfrm>
          <a:custGeom>
            <a:avLst/>
            <a:gdLst>
              <a:gd name="connsiteX0" fmla="*/ 942975 w 1885950"/>
              <a:gd name="connsiteY0" fmla="*/ 0 h 1885950"/>
              <a:gd name="connsiteX1" fmla="*/ 1885950 w 1885950"/>
              <a:gd name="connsiteY1" fmla="*/ 942975 h 1885950"/>
              <a:gd name="connsiteX2" fmla="*/ 942975 w 1885950"/>
              <a:gd name="connsiteY2" fmla="*/ 1885950 h 1885950"/>
              <a:gd name="connsiteX3" fmla="*/ 0 w 1885950"/>
              <a:gd name="connsiteY3" fmla="*/ 942975 h 1885950"/>
              <a:gd name="connsiteX4" fmla="*/ 942975 w 1885950"/>
              <a:gd name="connsiteY4" fmla="*/ 0 h 1885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5950" h="1885950">
                <a:moveTo>
                  <a:pt x="942975" y="0"/>
                </a:moveTo>
                <a:cubicBezTo>
                  <a:pt x="1463766" y="0"/>
                  <a:pt x="1885950" y="422184"/>
                  <a:pt x="1885950" y="942975"/>
                </a:cubicBezTo>
                <a:cubicBezTo>
                  <a:pt x="1885950" y="1463766"/>
                  <a:pt x="1463766" y="1885950"/>
                  <a:pt x="942975" y="1885950"/>
                </a:cubicBezTo>
                <a:cubicBezTo>
                  <a:pt x="422184" y="1885950"/>
                  <a:pt x="0" y="1463766"/>
                  <a:pt x="0" y="942975"/>
                </a:cubicBezTo>
                <a:cubicBezTo>
                  <a:pt x="0" y="422184"/>
                  <a:pt x="422184" y="0"/>
                  <a:pt x="942975" y="0"/>
                </a:cubicBezTo>
                <a:close/>
              </a:path>
            </a:pathLst>
          </a:custGeom>
        </p:spPr>
        <p:txBody>
          <a:bodyPr wrap="square">
            <a:noAutofit/>
          </a:bodyPr>
          <a:lstStyle/>
          <a:p>
            <a:endParaRPr lang="zh-CN" altLang="en-US"/>
          </a:p>
        </p:txBody>
      </p:sp>
      <p:sp>
        <p:nvSpPr>
          <p:cNvPr id="18" name="图片占位符 17"/>
          <p:cNvSpPr>
            <a:spLocks noGrp="1"/>
          </p:cNvSpPr>
          <p:nvPr>
            <p:ph type="pic" sz="quarter" idx="12"/>
          </p:nvPr>
        </p:nvSpPr>
        <p:spPr>
          <a:xfrm>
            <a:off x="6558919" y="2051050"/>
            <a:ext cx="1885950" cy="1885950"/>
          </a:xfrm>
          <a:custGeom>
            <a:avLst/>
            <a:gdLst>
              <a:gd name="connsiteX0" fmla="*/ 942975 w 1885950"/>
              <a:gd name="connsiteY0" fmla="*/ 0 h 1885950"/>
              <a:gd name="connsiteX1" fmla="*/ 1885950 w 1885950"/>
              <a:gd name="connsiteY1" fmla="*/ 942975 h 1885950"/>
              <a:gd name="connsiteX2" fmla="*/ 942975 w 1885950"/>
              <a:gd name="connsiteY2" fmla="*/ 1885950 h 1885950"/>
              <a:gd name="connsiteX3" fmla="*/ 0 w 1885950"/>
              <a:gd name="connsiteY3" fmla="*/ 942975 h 1885950"/>
              <a:gd name="connsiteX4" fmla="*/ 942975 w 1885950"/>
              <a:gd name="connsiteY4" fmla="*/ 0 h 1885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5950" h="1885950">
                <a:moveTo>
                  <a:pt x="942975" y="0"/>
                </a:moveTo>
                <a:cubicBezTo>
                  <a:pt x="1463766" y="0"/>
                  <a:pt x="1885950" y="422184"/>
                  <a:pt x="1885950" y="942975"/>
                </a:cubicBezTo>
                <a:cubicBezTo>
                  <a:pt x="1885950" y="1463766"/>
                  <a:pt x="1463766" y="1885950"/>
                  <a:pt x="942975" y="1885950"/>
                </a:cubicBezTo>
                <a:cubicBezTo>
                  <a:pt x="422184" y="1885950"/>
                  <a:pt x="0" y="1463766"/>
                  <a:pt x="0" y="942975"/>
                </a:cubicBezTo>
                <a:cubicBezTo>
                  <a:pt x="0" y="422184"/>
                  <a:pt x="422184" y="0"/>
                  <a:pt x="942975" y="0"/>
                </a:cubicBezTo>
                <a:close/>
              </a:path>
            </a:pathLst>
          </a:custGeom>
        </p:spPr>
        <p:txBody>
          <a:bodyPr wrap="square">
            <a:noAutofit/>
          </a:bodyPr>
          <a:lstStyle/>
          <a:p>
            <a:endParaRPr lang="zh-CN" altLang="en-US"/>
          </a:p>
        </p:txBody>
      </p:sp>
      <p:sp>
        <p:nvSpPr>
          <p:cNvPr id="19" name="图片占位符 18"/>
          <p:cNvSpPr>
            <a:spLocks noGrp="1"/>
          </p:cNvSpPr>
          <p:nvPr>
            <p:ph type="pic" sz="quarter" idx="13"/>
          </p:nvPr>
        </p:nvSpPr>
        <p:spPr>
          <a:xfrm>
            <a:off x="9370706" y="2051050"/>
            <a:ext cx="1885950" cy="1885950"/>
          </a:xfrm>
          <a:custGeom>
            <a:avLst/>
            <a:gdLst>
              <a:gd name="connsiteX0" fmla="*/ 942975 w 1885950"/>
              <a:gd name="connsiteY0" fmla="*/ 0 h 1885950"/>
              <a:gd name="connsiteX1" fmla="*/ 1885950 w 1885950"/>
              <a:gd name="connsiteY1" fmla="*/ 942975 h 1885950"/>
              <a:gd name="connsiteX2" fmla="*/ 942975 w 1885950"/>
              <a:gd name="connsiteY2" fmla="*/ 1885950 h 1885950"/>
              <a:gd name="connsiteX3" fmla="*/ 0 w 1885950"/>
              <a:gd name="connsiteY3" fmla="*/ 942975 h 1885950"/>
              <a:gd name="connsiteX4" fmla="*/ 942975 w 1885950"/>
              <a:gd name="connsiteY4" fmla="*/ 0 h 1885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5950" h="1885950">
                <a:moveTo>
                  <a:pt x="942975" y="0"/>
                </a:moveTo>
                <a:cubicBezTo>
                  <a:pt x="1463766" y="0"/>
                  <a:pt x="1885950" y="422184"/>
                  <a:pt x="1885950" y="942975"/>
                </a:cubicBezTo>
                <a:cubicBezTo>
                  <a:pt x="1885950" y="1463766"/>
                  <a:pt x="1463766" y="1885950"/>
                  <a:pt x="942975" y="1885950"/>
                </a:cubicBezTo>
                <a:cubicBezTo>
                  <a:pt x="422184" y="1885950"/>
                  <a:pt x="0" y="1463766"/>
                  <a:pt x="0" y="942975"/>
                </a:cubicBezTo>
                <a:cubicBezTo>
                  <a:pt x="0" y="422184"/>
                  <a:pt x="422184" y="0"/>
                  <a:pt x="942975"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39075383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15" name="图片占位符 14"/>
          <p:cNvSpPr>
            <a:spLocks noGrp="1"/>
          </p:cNvSpPr>
          <p:nvPr>
            <p:ph type="pic" sz="quarter" idx="10"/>
          </p:nvPr>
        </p:nvSpPr>
        <p:spPr>
          <a:xfrm>
            <a:off x="874712" y="1449388"/>
            <a:ext cx="2610644" cy="2612658"/>
          </a:xfrm>
          <a:custGeom>
            <a:avLst/>
            <a:gdLst>
              <a:gd name="connsiteX0" fmla="*/ 0 w 2610644"/>
              <a:gd name="connsiteY0" fmla="*/ 0 h 2612658"/>
              <a:gd name="connsiteX1" fmla="*/ 2610644 w 2610644"/>
              <a:gd name="connsiteY1" fmla="*/ 0 h 2612658"/>
              <a:gd name="connsiteX2" fmla="*/ 2610644 w 2610644"/>
              <a:gd name="connsiteY2" fmla="*/ 2612658 h 2612658"/>
              <a:gd name="connsiteX3" fmla="*/ 0 w 2610644"/>
              <a:gd name="connsiteY3" fmla="*/ 2612658 h 2612658"/>
            </a:gdLst>
            <a:ahLst/>
            <a:cxnLst>
              <a:cxn ang="0">
                <a:pos x="connsiteX0" y="connsiteY0"/>
              </a:cxn>
              <a:cxn ang="0">
                <a:pos x="connsiteX1" y="connsiteY1"/>
              </a:cxn>
              <a:cxn ang="0">
                <a:pos x="connsiteX2" y="connsiteY2"/>
              </a:cxn>
              <a:cxn ang="0">
                <a:pos x="connsiteX3" y="connsiteY3"/>
              </a:cxn>
            </a:cxnLst>
            <a:rect l="l" t="t" r="r" b="b"/>
            <a:pathLst>
              <a:path w="2610644" h="2612658">
                <a:moveTo>
                  <a:pt x="0" y="0"/>
                </a:moveTo>
                <a:lnTo>
                  <a:pt x="2610644" y="0"/>
                </a:lnTo>
                <a:lnTo>
                  <a:pt x="2610644" y="2612658"/>
                </a:lnTo>
                <a:lnTo>
                  <a:pt x="0" y="2612658"/>
                </a:lnTo>
                <a:close/>
              </a:path>
            </a:pathLst>
          </a:custGeom>
        </p:spPr>
        <p:txBody>
          <a:bodyPr wrap="square">
            <a:noAutofit/>
          </a:bodyPr>
          <a:lstStyle/>
          <a:p>
            <a:endParaRPr lang="zh-CN" altLang="en-US"/>
          </a:p>
        </p:txBody>
      </p:sp>
      <p:sp>
        <p:nvSpPr>
          <p:cNvPr id="16" name="图片占位符 15"/>
          <p:cNvSpPr>
            <a:spLocks noGrp="1"/>
          </p:cNvSpPr>
          <p:nvPr>
            <p:ph type="pic" sz="quarter" idx="11"/>
          </p:nvPr>
        </p:nvSpPr>
        <p:spPr>
          <a:xfrm>
            <a:off x="3485356" y="1449388"/>
            <a:ext cx="2610644" cy="2612658"/>
          </a:xfrm>
          <a:custGeom>
            <a:avLst/>
            <a:gdLst>
              <a:gd name="connsiteX0" fmla="*/ 0 w 2610644"/>
              <a:gd name="connsiteY0" fmla="*/ 0 h 2612658"/>
              <a:gd name="connsiteX1" fmla="*/ 2610644 w 2610644"/>
              <a:gd name="connsiteY1" fmla="*/ 0 h 2612658"/>
              <a:gd name="connsiteX2" fmla="*/ 2610644 w 2610644"/>
              <a:gd name="connsiteY2" fmla="*/ 2612658 h 2612658"/>
              <a:gd name="connsiteX3" fmla="*/ 0 w 2610644"/>
              <a:gd name="connsiteY3" fmla="*/ 2612658 h 2612658"/>
            </a:gdLst>
            <a:ahLst/>
            <a:cxnLst>
              <a:cxn ang="0">
                <a:pos x="connsiteX0" y="connsiteY0"/>
              </a:cxn>
              <a:cxn ang="0">
                <a:pos x="connsiteX1" y="connsiteY1"/>
              </a:cxn>
              <a:cxn ang="0">
                <a:pos x="connsiteX2" y="connsiteY2"/>
              </a:cxn>
              <a:cxn ang="0">
                <a:pos x="connsiteX3" y="connsiteY3"/>
              </a:cxn>
            </a:cxnLst>
            <a:rect l="l" t="t" r="r" b="b"/>
            <a:pathLst>
              <a:path w="2610644" h="2612658">
                <a:moveTo>
                  <a:pt x="0" y="0"/>
                </a:moveTo>
                <a:lnTo>
                  <a:pt x="2610644" y="0"/>
                </a:lnTo>
                <a:lnTo>
                  <a:pt x="2610644" y="2612658"/>
                </a:lnTo>
                <a:lnTo>
                  <a:pt x="0" y="2612658"/>
                </a:lnTo>
                <a:close/>
              </a:path>
            </a:pathLst>
          </a:custGeom>
        </p:spPr>
        <p:txBody>
          <a:bodyPr wrap="square">
            <a:noAutofit/>
          </a:bodyPr>
          <a:lstStyle/>
          <a:p>
            <a:endParaRPr lang="zh-CN" altLang="en-US"/>
          </a:p>
        </p:txBody>
      </p:sp>
      <p:sp>
        <p:nvSpPr>
          <p:cNvPr id="17" name="图片占位符 16"/>
          <p:cNvSpPr>
            <a:spLocks noGrp="1"/>
          </p:cNvSpPr>
          <p:nvPr>
            <p:ph type="pic" sz="quarter" idx="12"/>
          </p:nvPr>
        </p:nvSpPr>
        <p:spPr>
          <a:xfrm>
            <a:off x="6096000" y="1449388"/>
            <a:ext cx="2610644" cy="2612658"/>
          </a:xfrm>
          <a:custGeom>
            <a:avLst/>
            <a:gdLst>
              <a:gd name="connsiteX0" fmla="*/ 0 w 2610644"/>
              <a:gd name="connsiteY0" fmla="*/ 0 h 2612658"/>
              <a:gd name="connsiteX1" fmla="*/ 2610644 w 2610644"/>
              <a:gd name="connsiteY1" fmla="*/ 0 h 2612658"/>
              <a:gd name="connsiteX2" fmla="*/ 2610644 w 2610644"/>
              <a:gd name="connsiteY2" fmla="*/ 2612658 h 2612658"/>
              <a:gd name="connsiteX3" fmla="*/ 0 w 2610644"/>
              <a:gd name="connsiteY3" fmla="*/ 2612658 h 2612658"/>
            </a:gdLst>
            <a:ahLst/>
            <a:cxnLst>
              <a:cxn ang="0">
                <a:pos x="connsiteX0" y="connsiteY0"/>
              </a:cxn>
              <a:cxn ang="0">
                <a:pos x="connsiteX1" y="connsiteY1"/>
              </a:cxn>
              <a:cxn ang="0">
                <a:pos x="connsiteX2" y="connsiteY2"/>
              </a:cxn>
              <a:cxn ang="0">
                <a:pos x="connsiteX3" y="connsiteY3"/>
              </a:cxn>
            </a:cxnLst>
            <a:rect l="l" t="t" r="r" b="b"/>
            <a:pathLst>
              <a:path w="2610644" h="2612658">
                <a:moveTo>
                  <a:pt x="0" y="0"/>
                </a:moveTo>
                <a:lnTo>
                  <a:pt x="2610644" y="0"/>
                </a:lnTo>
                <a:lnTo>
                  <a:pt x="2610644" y="2612658"/>
                </a:lnTo>
                <a:lnTo>
                  <a:pt x="0" y="2612658"/>
                </a:lnTo>
                <a:close/>
              </a:path>
            </a:pathLst>
          </a:custGeom>
        </p:spPr>
        <p:txBody>
          <a:bodyPr wrap="square">
            <a:noAutofit/>
          </a:bodyPr>
          <a:lstStyle/>
          <a:p>
            <a:endParaRPr lang="zh-CN" altLang="en-US"/>
          </a:p>
        </p:txBody>
      </p:sp>
      <p:sp>
        <p:nvSpPr>
          <p:cNvPr id="18" name="图片占位符 17"/>
          <p:cNvSpPr>
            <a:spLocks noGrp="1"/>
          </p:cNvSpPr>
          <p:nvPr>
            <p:ph type="pic" sz="quarter" idx="13"/>
          </p:nvPr>
        </p:nvSpPr>
        <p:spPr>
          <a:xfrm>
            <a:off x="8706643" y="1449388"/>
            <a:ext cx="2610644" cy="2612658"/>
          </a:xfrm>
          <a:custGeom>
            <a:avLst/>
            <a:gdLst>
              <a:gd name="connsiteX0" fmla="*/ 0 w 2610644"/>
              <a:gd name="connsiteY0" fmla="*/ 0 h 2612658"/>
              <a:gd name="connsiteX1" fmla="*/ 2610644 w 2610644"/>
              <a:gd name="connsiteY1" fmla="*/ 0 h 2612658"/>
              <a:gd name="connsiteX2" fmla="*/ 2610644 w 2610644"/>
              <a:gd name="connsiteY2" fmla="*/ 2612658 h 2612658"/>
              <a:gd name="connsiteX3" fmla="*/ 0 w 2610644"/>
              <a:gd name="connsiteY3" fmla="*/ 2612658 h 2612658"/>
            </a:gdLst>
            <a:ahLst/>
            <a:cxnLst>
              <a:cxn ang="0">
                <a:pos x="connsiteX0" y="connsiteY0"/>
              </a:cxn>
              <a:cxn ang="0">
                <a:pos x="connsiteX1" y="connsiteY1"/>
              </a:cxn>
              <a:cxn ang="0">
                <a:pos x="connsiteX2" y="connsiteY2"/>
              </a:cxn>
              <a:cxn ang="0">
                <a:pos x="connsiteX3" y="connsiteY3"/>
              </a:cxn>
            </a:cxnLst>
            <a:rect l="l" t="t" r="r" b="b"/>
            <a:pathLst>
              <a:path w="2610644" h="2612658">
                <a:moveTo>
                  <a:pt x="0" y="0"/>
                </a:moveTo>
                <a:lnTo>
                  <a:pt x="2610644" y="0"/>
                </a:lnTo>
                <a:lnTo>
                  <a:pt x="2610644" y="2612658"/>
                </a:lnTo>
                <a:lnTo>
                  <a:pt x="0" y="2612658"/>
                </a:lnTo>
                <a:close/>
              </a:path>
            </a:pathLst>
          </a:custGeom>
        </p:spPr>
        <p:txBody>
          <a:bodyPr wrap="square">
            <a:noAutofit/>
          </a:bodyPr>
          <a:lstStyle/>
          <a:p>
            <a:endParaRPr lang="zh-CN" altLang="en-US"/>
          </a:p>
        </p:txBody>
      </p:sp>
    </p:spTree>
    <p:extLst>
      <p:ext uri="{BB962C8B-B14F-4D97-AF65-F5344CB8AC3E}">
        <p14:creationId xmlns:p14="http://schemas.microsoft.com/office/powerpoint/2010/main" val="41548865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0" y="1944913"/>
            <a:ext cx="12192000" cy="3947887"/>
          </a:xfrm>
          <a:custGeom>
            <a:avLst/>
            <a:gdLst>
              <a:gd name="connsiteX0" fmla="*/ 0 w 12192000"/>
              <a:gd name="connsiteY0" fmla="*/ 0 h 3947887"/>
              <a:gd name="connsiteX1" fmla="*/ 12192000 w 12192000"/>
              <a:gd name="connsiteY1" fmla="*/ 0 h 3947887"/>
              <a:gd name="connsiteX2" fmla="*/ 12192000 w 12192000"/>
              <a:gd name="connsiteY2" fmla="*/ 3947887 h 3947887"/>
              <a:gd name="connsiteX3" fmla="*/ 0 w 12192000"/>
              <a:gd name="connsiteY3" fmla="*/ 3947887 h 3947887"/>
            </a:gdLst>
            <a:ahLst/>
            <a:cxnLst>
              <a:cxn ang="0">
                <a:pos x="connsiteX0" y="connsiteY0"/>
              </a:cxn>
              <a:cxn ang="0">
                <a:pos x="connsiteX1" y="connsiteY1"/>
              </a:cxn>
              <a:cxn ang="0">
                <a:pos x="connsiteX2" y="connsiteY2"/>
              </a:cxn>
              <a:cxn ang="0">
                <a:pos x="connsiteX3" y="connsiteY3"/>
              </a:cxn>
            </a:cxnLst>
            <a:rect l="l" t="t" r="r" b="b"/>
            <a:pathLst>
              <a:path w="12192000" h="3947887">
                <a:moveTo>
                  <a:pt x="0" y="0"/>
                </a:moveTo>
                <a:lnTo>
                  <a:pt x="12192000" y="0"/>
                </a:lnTo>
                <a:lnTo>
                  <a:pt x="12192000" y="3947887"/>
                </a:lnTo>
                <a:lnTo>
                  <a:pt x="0" y="3947887"/>
                </a:lnTo>
                <a:close/>
              </a:path>
            </a:pathLst>
          </a:custGeom>
        </p:spPr>
        <p:txBody>
          <a:bodyPr wrap="square">
            <a:noAutofit/>
          </a:bodyPr>
          <a:lstStyle/>
          <a:p>
            <a:endParaRPr lang="zh-CN" altLang="en-US"/>
          </a:p>
        </p:txBody>
      </p:sp>
    </p:spTree>
    <p:extLst>
      <p:ext uri="{BB962C8B-B14F-4D97-AF65-F5344CB8AC3E}">
        <p14:creationId xmlns:p14="http://schemas.microsoft.com/office/powerpoint/2010/main" val="30769396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B150C9-CC07-4056-8C91-148679F41BB0}" type="datetimeFigureOut">
              <a:rPr lang="zh-CN" altLang="en-US" smtClean="0"/>
              <a:t>2017/6/16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86DC55-8A7F-46C0-B456-A41F7A5C04FC}" type="slidenum">
              <a:rPr lang="zh-CN" altLang="en-US" smtClean="0"/>
              <a:t>‹#›</a:t>
            </a:fld>
            <a:endParaRPr lang="zh-CN" altLang="en-US"/>
          </a:p>
        </p:txBody>
      </p:sp>
    </p:spTree>
    <p:extLst>
      <p:ext uri="{BB962C8B-B14F-4D97-AF65-F5344CB8AC3E}">
        <p14:creationId xmlns:p14="http://schemas.microsoft.com/office/powerpoint/2010/main" val="3272341540"/>
      </p:ext>
    </p:extLst>
  </p:cSld>
  <p:clrMap bg1="lt1" tx1="dk1" bg2="lt2" tx2="dk2" accent1="accent1" accent2="accent2" accent3="accent3" accent4="accent4" accent5="accent5" accent6="accent6" hlink="hlink" folHlink="folHlink"/>
  <p:sldLayoutIdLst>
    <p:sldLayoutId id="2147483655" r:id="rId1"/>
    <p:sldLayoutId id="2147483666" r:id="rId2"/>
    <p:sldLayoutId id="2147483665" r:id="rId3"/>
    <p:sldLayoutId id="2147483663" r:id="rId4"/>
    <p:sldLayoutId id="2147483662" r:id="rId5"/>
    <p:sldLayoutId id="2147483661" r:id="rId6"/>
    <p:sldLayoutId id="2147483660" r:id="rId7"/>
    <p:sldLayoutId id="2147483659" r:id="rId8"/>
    <p:sldLayoutId id="2147483656" r:id="rId9"/>
    <p:sldLayoutId id="2147483657" r:id="rId10"/>
    <p:sldLayoutId id="2147483658" r:id="rId11"/>
    <p:sldLayoutId id="2147483664"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2.png"/><Relationship Id="rId2" Type="http://schemas.microsoft.com/office/2007/relationships/media" Target="../media/media1.m4a"/><Relationship Id="rId1" Type="http://schemas.openxmlformats.org/officeDocument/2006/relationships/themeOverride" Target="../theme/themeOverride1.xml"/><Relationship Id="rId6" Type="http://schemas.openxmlformats.org/officeDocument/2006/relationships/image" Target="../media/image1.jpe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22.jpg"/><Relationship Id="rId5" Type="http://schemas.openxmlformats.org/officeDocument/2006/relationships/image" Target="../media/image21.jpg"/><Relationship Id="rId4" Type="http://schemas.openxmlformats.org/officeDocument/2006/relationships/image" Target="../media/image20.jp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7.xml"/><Relationship Id="rId1" Type="http://schemas.openxmlformats.org/officeDocument/2006/relationships/slideLayout" Target="../slideLayouts/slideLayout8.xml"/><Relationship Id="rId6" Type="http://schemas.openxmlformats.org/officeDocument/2006/relationships/image" Target="../media/image25.jpg"/><Relationship Id="rId5" Type="http://schemas.openxmlformats.org/officeDocument/2006/relationships/image" Target="../media/image23.jpg"/><Relationship Id="rId4" Type="http://schemas.openxmlformats.org/officeDocument/2006/relationships/image" Target="../media/image24.jp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9.xml"/><Relationship Id="rId1" Type="http://schemas.openxmlformats.org/officeDocument/2006/relationships/themeOverride" Target="../theme/themeOverride2.xml"/><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themeOverride" Target="../theme/themeOverride3.xml"/><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7" Type="http://schemas.openxmlformats.org/officeDocument/2006/relationships/image" Target="../media/image14.jpe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6" cstate="print">
            <a:extLst>
              <a:ext uri="{28A0092B-C50C-407E-A947-70E740481C1C}">
                <a14:useLocalDpi xmlns:a14="http://schemas.microsoft.com/office/drawing/2010/main" val="0"/>
              </a:ext>
            </a:extLst>
          </a:blip>
          <a:srcRect t="7813" b="7813"/>
          <a:stretch/>
        </p:blipFill>
        <p:spPr>
          <a:xfrm>
            <a:off x="0" y="0"/>
            <a:ext cx="12192000" cy="6858000"/>
          </a:xfrm>
          <a:prstGeom prst="rect">
            <a:avLst/>
          </a:prstGeom>
        </p:spPr>
      </p:pic>
      <p:sp>
        <p:nvSpPr>
          <p:cNvPr id="4" name="文本框 3"/>
          <p:cNvSpPr txBox="1"/>
          <p:nvPr/>
        </p:nvSpPr>
        <p:spPr>
          <a:xfrm>
            <a:off x="7368810" y="1559971"/>
            <a:ext cx="2069798" cy="1107996"/>
          </a:xfrm>
          <a:prstGeom prst="rect">
            <a:avLst/>
          </a:prstGeom>
          <a:noFill/>
        </p:spPr>
        <p:txBody>
          <a:bodyPr wrap="none" rtlCol="0">
            <a:spAutoFit/>
          </a:bodyPr>
          <a:lstStyle/>
          <a:p>
            <a:pPr algn="r"/>
            <a:r>
              <a:rPr lang="en-US" altLang="zh-CN" sz="6600" dirty="0" smtClean="0">
                <a:solidFill>
                  <a:schemeClr val="accent3"/>
                </a:solidFill>
              </a:rPr>
              <a:t>2018</a:t>
            </a:r>
            <a:endParaRPr lang="zh-CN" altLang="en-US" sz="6600" dirty="0">
              <a:solidFill>
                <a:schemeClr val="accent3"/>
              </a:solidFill>
            </a:endParaRPr>
          </a:p>
        </p:txBody>
      </p:sp>
      <p:sp>
        <p:nvSpPr>
          <p:cNvPr id="5" name="文本框 4"/>
          <p:cNvSpPr txBox="1"/>
          <p:nvPr/>
        </p:nvSpPr>
        <p:spPr>
          <a:xfrm>
            <a:off x="3128867" y="2595397"/>
            <a:ext cx="6309741" cy="707886"/>
          </a:xfrm>
          <a:prstGeom prst="rect">
            <a:avLst/>
          </a:prstGeom>
          <a:noFill/>
        </p:spPr>
        <p:txBody>
          <a:bodyPr wrap="none" rtlCol="0">
            <a:spAutoFit/>
          </a:bodyPr>
          <a:lstStyle/>
          <a:p>
            <a:pPr algn="r"/>
            <a:r>
              <a:rPr lang="zh-CN" altLang="en-US" sz="4000" dirty="0">
                <a:solidFill>
                  <a:schemeClr val="tx1">
                    <a:lumMod val="75000"/>
                    <a:lumOff val="25000"/>
                  </a:schemeClr>
                </a:solidFill>
              </a:rPr>
              <a:t>工作总结月度汇报</a:t>
            </a:r>
            <a:r>
              <a:rPr lang="en-US" altLang="zh-CN" sz="4000" dirty="0">
                <a:solidFill>
                  <a:schemeClr val="tx1">
                    <a:lumMod val="75000"/>
                    <a:lumOff val="25000"/>
                  </a:schemeClr>
                </a:solidFill>
              </a:rPr>
              <a:t>PPT</a:t>
            </a:r>
            <a:r>
              <a:rPr lang="zh-CN" altLang="en-US" sz="4000" dirty="0">
                <a:solidFill>
                  <a:schemeClr val="tx1">
                    <a:lumMod val="75000"/>
                    <a:lumOff val="25000"/>
                  </a:schemeClr>
                </a:solidFill>
              </a:rPr>
              <a:t>模板</a:t>
            </a:r>
          </a:p>
        </p:txBody>
      </p:sp>
      <p:sp>
        <p:nvSpPr>
          <p:cNvPr id="6" name="矩形: 圆角 5"/>
          <p:cNvSpPr/>
          <p:nvPr/>
        </p:nvSpPr>
        <p:spPr>
          <a:xfrm>
            <a:off x="7648964" y="3991754"/>
            <a:ext cx="1656000" cy="39600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2018.12.12</a:t>
            </a:r>
            <a:endParaRPr lang="zh-CN" altLang="en-US" dirty="0"/>
          </a:p>
        </p:txBody>
      </p:sp>
      <p:cxnSp>
        <p:nvCxnSpPr>
          <p:cNvPr id="8" name="直接连接符 7"/>
          <p:cNvCxnSpPr/>
          <p:nvPr/>
        </p:nvCxnSpPr>
        <p:spPr>
          <a:xfrm>
            <a:off x="8239666" y="3346825"/>
            <a:ext cx="1034899" cy="0"/>
          </a:xfrm>
          <a:prstGeom prst="line">
            <a:avLst/>
          </a:prstGeom>
          <a:ln w="25400" cap="rnd">
            <a:solidFill>
              <a:schemeClr val="accent3"/>
            </a:solidFill>
            <a:round/>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4642204" y="3465541"/>
            <a:ext cx="4886361" cy="338554"/>
          </a:xfrm>
          <a:prstGeom prst="rect">
            <a:avLst/>
          </a:prstGeom>
        </p:spPr>
        <p:txBody>
          <a:bodyPr wrap="square">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600" u="none" strike="noStrike" kern="1200" cap="none" spc="0" normalizeH="0" baseline="0" noProof="0" dirty="0">
                <a:ln>
                  <a:noFill/>
                </a:ln>
                <a:solidFill>
                  <a:schemeClr val="tx1">
                    <a:lumMod val="65000"/>
                    <a:lumOff val="35000"/>
                  </a:schemeClr>
                </a:solidFill>
                <a:effectLst/>
                <a:uLnTx/>
                <a:uFillTx/>
                <a:ea typeface="等线" panose="02010600030101010101" pitchFamily="2" charset="-122"/>
                <a:cs typeface="+mn-cs"/>
              </a:rPr>
              <a:t>THIS TEMPLATE DESIGNED FOR FEI ER SHE JI</a:t>
            </a:r>
            <a:endParaRPr kumimoji="0" lang="zh-CN" altLang="en-US" sz="1600" u="none" strike="noStrike" kern="1200" cap="none" spc="0" normalizeH="0" baseline="0" noProof="0" dirty="0">
              <a:ln>
                <a:noFill/>
              </a:ln>
              <a:solidFill>
                <a:schemeClr val="tx1">
                  <a:lumMod val="65000"/>
                  <a:lumOff val="35000"/>
                </a:schemeClr>
              </a:solidFill>
              <a:effectLst/>
              <a:uLnTx/>
              <a:uFillTx/>
              <a:ea typeface="等线" panose="02010600030101010101" pitchFamily="2" charset="-122"/>
              <a:cs typeface="+mn-cs"/>
            </a:endParaRPr>
          </a:p>
        </p:txBody>
      </p:sp>
      <p:pic>
        <p:nvPicPr>
          <p:cNvPr id="9" name="AudioJoiner150910135131.mp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92936" y="-609600"/>
            <a:ext cx="609600" cy="609600"/>
          </a:xfrm>
          <a:prstGeom prst="rect">
            <a:avLst/>
          </a:prstGeom>
        </p:spPr>
      </p:pic>
    </p:spTree>
    <p:extLst>
      <p:ext uri="{BB962C8B-B14F-4D97-AF65-F5344CB8AC3E}">
        <p14:creationId xmlns:p14="http://schemas.microsoft.com/office/powerpoint/2010/main" val="3406221563"/>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1)">
                                      <p:cBhvr>
                                        <p:cTn id="6" dur="1" fill="hold"/>
                                        <p:tgtEl>
                                          <p:spTgt spid="9"/>
                                        </p:tgtEl>
                                      </p:cBhvr>
                                    </p:cmd>
                                  </p:childTnLst>
                                </p:cTn>
                              </p:par>
                              <p:par>
                                <p:cTn id="7" presetID="12" presetClass="entr" presetSubtype="4"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anim calcmode="lin" valueType="num">
                                      <p:cBhvr additive="base">
                                        <p:cTn id="9" dur="1000"/>
                                        <p:tgtEl>
                                          <p:spTgt spid="4"/>
                                        </p:tgtEl>
                                        <p:attrNameLst>
                                          <p:attrName>ppt_y</p:attrName>
                                        </p:attrNameLst>
                                      </p:cBhvr>
                                      <p:tavLst>
                                        <p:tav tm="0">
                                          <p:val>
                                            <p:strVal val="#ppt_y+#ppt_h*1.125000"/>
                                          </p:val>
                                        </p:tav>
                                        <p:tav tm="100000">
                                          <p:val>
                                            <p:strVal val="#ppt_y"/>
                                          </p:val>
                                        </p:tav>
                                      </p:tavLst>
                                    </p:anim>
                                    <p:animEffect transition="in" filter="wipe(up)">
                                      <p:cBhvr>
                                        <p:cTn id="10" dur="1000"/>
                                        <p:tgtEl>
                                          <p:spTgt spid="4"/>
                                        </p:tgtEl>
                                      </p:cBhvr>
                                    </p:animEffect>
                                  </p:childTnLst>
                                </p:cTn>
                              </p:par>
                            </p:childTnLst>
                          </p:cTn>
                        </p:par>
                        <p:par>
                          <p:cTn id="11" fill="hold">
                            <p:stCondLst>
                              <p:cond delay="1000"/>
                            </p:stCondLst>
                            <p:childTnLst>
                              <p:par>
                                <p:cTn id="12" presetID="56" presetClass="entr" presetSubtype="0" fill="hold" grpId="0" nodeType="afterEffect">
                                  <p:stCondLst>
                                    <p:cond delay="0"/>
                                  </p:stCondLst>
                                  <p:iterate type="lt">
                                    <p:tmPct val="10000"/>
                                  </p:iterate>
                                  <p:childTnLst>
                                    <p:set>
                                      <p:cBhvr>
                                        <p:cTn id="13" dur="1" fill="hold">
                                          <p:stCondLst>
                                            <p:cond delay="0"/>
                                          </p:stCondLst>
                                        </p:cTn>
                                        <p:tgtEl>
                                          <p:spTgt spid="5"/>
                                        </p:tgtEl>
                                        <p:attrNameLst>
                                          <p:attrName>style.visibility</p:attrName>
                                        </p:attrNameLst>
                                      </p:cBhvr>
                                      <p:to>
                                        <p:strVal val="visible"/>
                                      </p:to>
                                    </p:set>
                                    <p:anim by="(-#ppt_w*2)" calcmode="lin" valueType="num">
                                      <p:cBhvr rctx="PPT">
                                        <p:cTn id="14" dur="500" autoRev="1" fill="hold">
                                          <p:stCondLst>
                                            <p:cond delay="0"/>
                                          </p:stCondLst>
                                        </p:cTn>
                                        <p:tgtEl>
                                          <p:spTgt spid="5"/>
                                        </p:tgtEl>
                                        <p:attrNameLst>
                                          <p:attrName>ppt_w</p:attrName>
                                        </p:attrNameLst>
                                      </p:cBhvr>
                                    </p:anim>
                                    <p:anim by="(#ppt_w*0.50)" calcmode="lin" valueType="num">
                                      <p:cBhvr>
                                        <p:cTn id="15" dur="500" decel="50000" autoRev="1" fill="hold">
                                          <p:stCondLst>
                                            <p:cond delay="0"/>
                                          </p:stCondLst>
                                        </p:cTn>
                                        <p:tgtEl>
                                          <p:spTgt spid="5"/>
                                        </p:tgtEl>
                                        <p:attrNameLst>
                                          <p:attrName>ppt_x</p:attrName>
                                        </p:attrNameLst>
                                      </p:cBhvr>
                                    </p:anim>
                                    <p:anim from="(-#ppt_h/2)" to="(#ppt_y)" calcmode="lin" valueType="num">
                                      <p:cBhvr>
                                        <p:cTn id="16" dur="1000" fill="hold">
                                          <p:stCondLst>
                                            <p:cond delay="0"/>
                                          </p:stCondLst>
                                        </p:cTn>
                                        <p:tgtEl>
                                          <p:spTgt spid="5"/>
                                        </p:tgtEl>
                                        <p:attrNameLst>
                                          <p:attrName>ppt_y</p:attrName>
                                        </p:attrNameLst>
                                      </p:cBhvr>
                                    </p:anim>
                                    <p:animRot by="21600000">
                                      <p:cBhvr>
                                        <p:cTn id="17" dur="1000" fill="hold">
                                          <p:stCondLst>
                                            <p:cond delay="0"/>
                                          </p:stCondLst>
                                        </p:cTn>
                                        <p:tgtEl>
                                          <p:spTgt spid="5"/>
                                        </p:tgtEl>
                                        <p:attrNameLst>
                                          <p:attrName>r</p:attrName>
                                        </p:attrNameLst>
                                      </p:cBhvr>
                                    </p:animRot>
                                  </p:childTnLst>
                                </p:cTn>
                              </p:par>
                            </p:childTnLst>
                          </p:cTn>
                        </p:par>
                        <p:par>
                          <p:cTn id="18" fill="hold">
                            <p:stCondLst>
                              <p:cond delay="3200"/>
                            </p:stCondLst>
                            <p:childTnLst>
                              <p:par>
                                <p:cTn id="19" presetID="22" presetClass="entr" presetSubtype="2" fill="hold"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right)">
                                      <p:cBhvr>
                                        <p:cTn id="21" dur="500"/>
                                        <p:tgtEl>
                                          <p:spTgt spid="8"/>
                                        </p:tgtEl>
                                      </p:cBhvr>
                                    </p:animEffect>
                                  </p:childTnLst>
                                </p:cTn>
                              </p:par>
                            </p:childTnLst>
                          </p:cTn>
                        </p:par>
                        <p:par>
                          <p:cTn id="22" fill="hold">
                            <p:stCondLst>
                              <p:cond delay="3700"/>
                            </p:stCondLst>
                            <p:childTnLst>
                              <p:par>
                                <p:cTn id="23" presetID="41" presetClass="entr" presetSubtype="0" fill="hold" grpId="0" nodeType="afterEffect">
                                  <p:stCondLst>
                                    <p:cond delay="0"/>
                                  </p:stCondLst>
                                  <p:iterate type="lt">
                                    <p:tmPct val="10000"/>
                                  </p:iterate>
                                  <p:childTnLst>
                                    <p:set>
                                      <p:cBhvr>
                                        <p:cTn id="24" dur="1" fill="hold">
                                          <p:stCondLst>
                                            <p:cond delay="0"/>
                                          </p:stCondLst>
                                        </p:cTn>
                                        <p:tgtEl>
                                          <p:spTgt spid="7"/>
                                        </p:tgtEl>
                                        <p:attrNameLst>
                                          <p:attrName>style.visibility</p:attrName>
                                        </p:attrNameLst>
                                      </p:cBhvr>
                                      <p:to>
                                        <p:strVal val="visible"/>
                                      </p:to>
                                    </p:set>
                                    <p:anim calcmode="lin" valueType="num">
                                      <p:cBhvr>
                                        <p:cTn id="25"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26" dur="500" fill="hold"/>
                                        <p:tgtEl>
                                          <p:spTgt spid="7"/>
                                        </p:tgtEl>
                                        <p:attrNameLst>
                                          <p:attrName>ppt_y</p:attrName>
                                        </p:attrNameLst>
                                      </p:cBhvr>
                                      <p:tavLst>
                                        <p:tav tm="0">
                                          <p:val>
                                            <p:strVal val="#ppt_y"/>
                                          </p:val>
                                        </p:tav>
                                        <p:tav tm="100000">
                                          <p:val>
                                            <p:strVal val="#ppt_y"/>
                                          </p:val>
                                        </p:tav>
                                      </p:tavLst>
                                    </p:anim>
                                    <p:anim calcmode="lin" valueType="num">
                                      <p:cBhvr>
                                        <p:cTn id="27"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28"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29" dur="500" tmFilter="0,0; .5, 1; 1, 1"/>
                                        <p:tgtEl>
                                          <p:spTgt spid="7"/>
                                        </p:tgtEl>
                                      </p:cBhvr>
                                    </p:animEffect>
                                  </p:childTnLst>
                                </p:cTn>
                              </p:par>
                            </p:childTnLst>
                          </p:cTn>
                        </p:par>
                        <p:par>
                          <p:cTn id="30" fill="hold">
                            <p:stCondLst>
                              <p:cond delay="5800"/>
                            </p:stCondLst>
                            <p:childTnLst>
                              <p:par>
                                <p:cTn id="31" presetID="53" presetClass="entr" presetSubtype="16" fill="hold" grpId="0" nodeType="afterEffect">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cBhvr>
                                        <p:cTn id="33" dur="500" fill="hold"/>
                                        <p:tgtEl>
                                          <p:spTgt spid="6"/>
                                        </p:tgtEl>
                                        <p:attrNameLst>
                                          <p:attrName>ppt_w</p:attrName>
                                        </p:attrNameLst>
                                      </p:cBhvr>
                                      <p:tavLst>
                                        <p:tav tm="0">
                                          <p:val>
                                            <p:fltVal val="0"/>
                                          </p:val>
                                        </p:tav>
                                        <p:tav tm="100000">
                                          <p:val>
                                            <p:strVal val="#ppt_w"/>
                                          </p:val>
                                        </p:tav>
                                      </p:tavLst>
                                    </p:anim>
                                    <p:anim calcmode="lin" valueType="num">
                                      <p:cBhvr>
                                        <p:cTn id="34" dur="500" fill="hold"/>
                                        <p:tgtEl>
                                          <p:spTgt spid="6"/>
                                        </p:tgtEl>
                                        <p:attrNameLst>
                                          <p:attrName>ppt_h</p:attrName>
                                        </p:attrNameLst>
                                      </p:cBhvr>
                                      <p:tavLst>
                                        <p:tav tm="0">
                                          <p:val>
                                            <p:fltVal val="0"/>
                                          </p:val>
                                        </p:tav>
                                        <p:tav tm="100000">
                                          <p:val>
                                            <p:strVal val="#ppt_h"/>
                                          </p:val>
                                        </p:tav>
                                      </p:tavLst>
                                    </p:anim>
                                    <p:animEffect transition="in" filter="fade">
                                      <p:cBhvr>
                                        <p:cTn id="3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36" repeatCount="indefinite" fill="hold" display="0">
                  <p:stCondLst>
                    <p:cond delay="indefinite"/>
                  </p:stCondLst>
                  <p:endCondLst>
                    <p:cond evt="onStopAudio" delay="0">
                      <p:tgtEl>
                        <p:sldTgt/>
                      </p:tgtEl>
                    </p:cond>
                  </p:endCondLst>
                </p:cTn>
                <p:tgtEl>
                  <p:spTgt spid="9"/>
                </p:tgtEl>
              </p:cMediaNode>
            </p:audio>
          </p:childTnLst>
        </p:cTn>
      </p:par>
    </p:tnLst>
    <p:bldLst>
      <p:bldP spid="4" grpId="0"/>
      <p:bldP spid="5" grpId="0"/>
      <p:bldP spid="6" grpId="0" animBg="1"/>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120629" y="2924830"/>
            <a:ext cx="2286000" cy="3145817"/>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4952999" y="2924830"/>
            <a:ext cx="2286000" cy="3145817"/>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785369" y="2924830"/>
            <a:ext cx="2286000" cy="3145817"/>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占位符 16"/>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28418" b="28418"/>
          <a:stretch>
            <a:fillRect/>
          </a:stretch>
        </p:blipFill>
        <p:spPr/>
      </p:pic>
      <p:sp>
        <p:nvSpPr>
          <p:cNvPr id="2" name="矩形 1"/>
          <p:cNvSpPr/>
          <p:nvPr/>
        </p:nvSpPr>
        <p:spPr>
          <a:xfrm>
            <a:off x="0" y="1"/>
            <a:ext cx="12192000" cy="3508490"/>
          </a:xfrm>
          <a:prstGeom prst="rect">
            <a:avLst/>
          </a:prstGeom>
          <a:solidFill>
            <a:schemeClr val="accent6">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5" name="图片占位符 24"/>
          <p:cNvPicPr>
            <a:picLocks noGrp="1" noChangeAspect="1"/>
          </p:cNvPicPr>
          <p:nvPr>
            <p:ph type="pic" sz="quarter" idx="11"/>
          </p:nvPr>
        </p:nvPicPr>
        <p:blipFill>
          <a:blip r:embed="rId4" cstate="print">
            <a:extLst>
              <a:ext uri="{28A0092B-C50C-407E-A947-70E740481C1C}">
                <a14:useLocalDpi xmlns:a14="http://schemas.microsoft.com/office/drawing/2010/main" val="0"/>
              </a:ext>
            </a:extLst>
          </a:blip>
          <a:srcRect t="10042" b="10042"/>
          <a:stretch>
            <a:fillRect/>
          </a:stretch>
        </p:blipFill>
        <p:spPr>
          <a:ln>
            <a:solidFill>
              <a:schemeClr val="bg1">
                <a:lumMod val="75000"/>
              </a:schemeClr>
            </a:solidFill>
          </a:ln>
        </p:spPr>
      </p:pic>
      <p:pic>
        <p:nvPicPr>
          <p:cNvPr id="27" name="图片占位符 26"/>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rcRect t="16302" b="16302"/>
          <a:stretch>
            <a:fillRect/>
          </a:stretch>
        </p:blipFill>
        <p:spPr>
          <a:ln>
            <a:solidFill>
              <a:schemeClr val="bg1">
                <a:lumMod val="75000"/>
              </a:schemeClr>
            </a:solidFill>
          </a:ln>
        </p:spPr>
      </p:pic>
      <p:pic>
        <p:nvPicPr>
          <p:cNvPr id="29" name="图片占位符 28"/>
          <p:cNvPicPr>
            <a:picLocks noGrp="1" noChangeAspect="1"/>
          </p:cNvPicPr>
          <p:nvPr>
            <p:ph type="pic" sz="quarter" idx="13"/>
          </p:nvPr>
        </p:nvPicPr>
        <p:blipFill>
          <a:blip r:embed="rId6" cstate="print">
            <a:extLst>
              <a:ext uri="{28A0092B-C50C-407E-A947-70E740481C1C}">
                <a14:useLocalDpi xmlns:a14="http://schemas.microsoft.com/office/drawing/2010/main" val="0"/>
              </a:ext>
            </a:extLst>
          </a:blip>
          <a:srcRect t="16302" b="16302"/>
          <a:stretch>
            <a:fillRect/>
          </a:stretch>
        </p:blipFill>
        <p:spPr>
          <a:ln>
            <a:solidFill>
              <a:schemeClr val="bg1">
                <a:lumMod val="75000"/>
              </a:schemeClr>
            </a:solidFill>
          </a:ln>
        </p:spPr>
      </p:pic>
      <p:sp>
        <p:nvSpPr>
          <p:cNvPr id="12" name="椭圆 11"/>
          <p:cNvSpPr/>
          <p:nvPr/>
        </p:nvSpPr>
        <p:spPr>
          <a:xfrm>
            <a:off x="2786973" y="2965828"/>
            <a:ext cx="953312" cy="953312"/>
          </a:xfrm>
          <a:prstGeom prst="ellipse">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3" name="椭圆 12"/>
          <p:cNvSpPr/>
          <p:nvPr/>
        </p:nvSpPr>
        <p:spPr>
          <a:xfrm>
            <a:off x="5619343" y="2965828"/>
            <a:ext cx="953312" cy="953312"/>
          </a:xfrm>
          <a:prstGeom prst="ellipse">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4" name="椭圆 13"/>
          <p:cNvSpPr/>
          <p:nvPr/>
        </p:nvSpPr>
        <p:spPr>
          <a:xfrm>
            <a:off x="8451713" y="2965828"/>
            <a:ext cx="953312" cy="953312"/>
          </a:xfrm>
          <a:prstGeom prst="ellipse">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cxnSp>
        <p:nvCxnSpPr>
          <p:cNvPr id="3" name="直接连接符 2"/>
          <p:cNvCxnSpPr/>
          <p:nvPr/>
        </p:nvCxnSpPr>
        <p:spPr>
          <a:xfrm>
            <a:off x="5682000" y="385911"/>
            <a:ext cx="828000" cy="0"/>
          </a:xfrm>
          <a:prstGeom prst="line">
            <a:avLst/>
          </a:prstGeom>
          <a:ln w="381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864098" y="445903"/>
            <a:ext cx="2463802" cy="523220"/>
          </a:xfrm>
          <a:prstGeom prst="rect">
            <a:avLst/>
          </a:prstGeom>
          <a:noFill/>
        </p:spPr>
        <p:txBody>
          <a:bodyPr wrap="square" rtlCol="0">
            <a:spAutoFit/>
          </a:bodyPr>
          <a:lstStyle/>
          <a:p>
            <a:pPr algn="dist"/>
            <a:r>
              <a:rPr lang="zh-CN" altLang="en-US" sz="2800" b="1" dirty="0">
                <a:solidFill>
                  <a:schemeClr val="bg1"/>
                </a:solidFill>
              </a:rPr>
              <a:t>标题文字添加</a:t>
            </a:r>
          </a:p>
        </p:txBody>
      </p:sp>
      <p:sp>
        <p:nvSpPr>
          <p:cNvPr id="5" name="文本框 4"/>
          <p:cNvSpPr txBox="1"/>
          <p:nvPr/>
        </p:nvSpPr>
        <p:spPr>
          <a:xfrm>
            <a:off x="4635695" y="918323"/>
            <a:ext cx="2920608" cy="307777"/>
          </a:xfrm>
          <a:prstGeom prst="rect">
            <a:avLst/>
          </a:prstGeom>
          <a:noFill/>
        </p:spPr>
        <p:txBody>
          <a:bodyPr wrap="none" rtlCol="0">
            <a:spAutoFit/>
          </a:bodyPr>
          <a:lstStyle/>
          <a:p>
            <a:r>
              <a:rPr lang="en-US" altLang="zh-CN" sz="1400" dirty="0">
                <a:solidFill>
                  <a:schemeClr val="bg1"/>
                </a:solidFill>
              </a:rPr>
              <a:t>BIAO TI WEN ZI TIAN JIA CI CHU</a:t>
            </a:r>
            <a:endParaRPr lang="zh-CN" altLang="en-US" sz="1400" dirty="0">
              <a:solidFill>
                <a:schemeClr val="bg1"/>
              </a:solidFill>
            </a:endParaRPr>
          </a:p>
        </p:txBody>
      </p:sp>
      <p:grpSp>
        <p:nvGrpSpPr>
          <p:cNvPr id="32" name="组合 31"/>
          <p:cNvGrpSpPr/>
          <p:nvPr/>
        </p:nvGrpSpPr>
        <p:grpSpPr>
          <a:xfrm>
            <a:off x="2291706" y="4109944"/>
            <a:ext cx="1975494" cy="1786259"/>
            <a:chOff x="2291706" y="4135344"/>
            <a:chExt cx="1975494" cy="1786259"/>
          </a:xfrm>
        </p:grpSpPr>
        <p:sp>
          <p:nvSpPr>
            <p:cNvPr id="30" name="矩形 29"/>
            <p:cNvSpPr/>
            <p:nvPr/>
          </p:nvSpPr>
          <p:spPr>
            <a:xfrm>
              <a:off x="2291707" y="4536608"/>
              <a:ext cx="1975493" cy="1384995"/>
            </a:xfrm>
            <a:prstGeom prst="rect">
              <a:avLst/>
            </a:prstGeom>
          </p:spPr>
          <p:txBody>
            <a:bodyPr wrap="square">
              <a:spAutoFit/>
            </a:bodyPr>
            <a:lstStyle/>
            <a:p>
              <a:pPr algn="just">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a:t>
              </a:r>
            </a:p>
          </p:txBody>
        </p:sp>
        <p:sp>
          <p:nvSpPr>
            <p:cNvPr id="31" name="矩形 30"/>
            <p:cNvSpPr/>
            <p:nvPr/>
          </p:nvSpPr>
          <p:spPr>
            <a:xfrm>
              <a:off x="2291706" y="4135344"/>
              <a:ext cx="1975494" cy="424732"/>
            </a:xfrm>
            <a:prstGeom prst="rect">
              <a:avLst/>
            </a:prstGeom>
          </p:spPr>
          <p:txBody>
            <a:bodyPr wrap="square">
              <a:spAutoFit/>
            </a:bodyPr>
            <a:lstStyle/>
            <a:p>
              <a:pPr algn="just">
                <a:lnSpc>
                  <a:spcPct val="120000"/>
                </a:lnSpc>
              </a:pPr>
              <a:r>
                <a:rPr lang="zh-CN" altLang="en-US" b="1" dirty="0">
                  <a:solidFill>
                    <a:schemeClr val="tx1">
                      <a:lumMod val="65000"/>
                      <a:lumOff val="35000"/>
                    </a:schemeClr>
                  </a:solidFill>
                </a:rPr>
                <a:t>标题文字添加</a:t>
              </a:r>
            </a:p>
          </p:txBody>
        </p:sp>
      </p:grpSp>
      <p:grpSp>
        <p:nvGrpSpPr>
          <p:cNvPr id="33" name="组合 32"/>
          <p:cNvGrpSpPr/>
          <p:nvPr/>
        </p:nvGrpSpPr>
        <p:grpSpPr>
          <a:xfrm>
            <a:off x="5108252" y="4109944"/>
            <a:ext cx="1975494" cy="1786259"/>
            <a:chOff x="2291706" y="4135344"/>
            <a:chExt cx="1975494" cy="1786259"/>
          </a:xfrm>
        </p:grpSpPr>
        <p:sp>
          <p:nvSpPr>
            <p:cNvPr id="34" name="矩形 33"/>
            <p:cNvSpPr/>
            <p:nvPr/>
          </p:nvSpPr>
          <p:spPr>
            <a:xfrm>
              <a:off x="2291707" y="4536608"/>
              <a:ext cx="1975493" cy="1384995"/>
            </a:xfrm>
            <a:prstGeom prst="rect">
              <a:avLst/>
            </a:prstGeom>
          </p:spPr>
          <p:txBody>
            <a:bodyPr wrap="square">
              <a:spAutoFit/>
            </a:bodyPr>
            <a:lstStyle/>
            <a:p>
              <a:pPr algn="just">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a:t>
              </a:r>
            </a:p>
          </p:txBody>
        </p:sp>
        <p:sp>
          <p:nvSpPr>
            <p:cNvPr id="35" name="矩形 34"/>
            <p:cNvSpPr/>
            <p:nvPr/>
          </p:nvSpPr>
          <p:spPr>
            <a:xfrm>
              <a:off x="2291706" y="4135344"/>
              <a:ext cx="1975494" cy="424732"/>
            </a:xfrm>
            <a:prstGeom prst="rect">
              <a:avLst/>
            </a:prstGeom>
          </p:spPr>
          <p:txBody>
            <a:bodyPr wrap="square">
              <a:spAutoFit/>
            </a:bodyPr>
            <a:lstStyle/>
            <a:p>
              <a:pPr algn="just">
                <a:lnSpc>
                  <a:spcPct val="120000"/>
                </a:lnSpc>
              </a:pPr>
              <a:r>
                <a:rPr lang="zh-CN" altLang="en-US" b="1" dirty="0">
                  <a:solidFill>
                    <a:schemeClr val="tx1">
                      <a:lumMod val="65000"/>
                      <a:lumOff val="35000"/>
                    </a:schemeClr>
                  </a:solidFill>
                </a:rPr>
                <a:t>标题文字添加</a:t>
              </a:r>
            </a:p>
          </p:txBody>
        </p:sp>
      </p:grpSp>
      <p:grpSp>
        <p:nvGrpSpPr>
          <p:cNvPr id="36" name="组合 35"/>
          <p:cNvGrpSpPr/>
          <p:nvPr/>
        </p:nvGrpSpPr>
        <p:grpSpPr>
          <a:xfrm>
            <a:off x="7940622" y="4109944"/>
            <a:ext cx="1975494" cy="1786259"/>
            <a:chOff x="2291706" y="4135344"/>
            <a:chExt cx="1975494" cy="1786259"/>
          </a:xfrm>
        </p:grpSpPr>
        <p:sp>
          <p:nvSpPr>
            <p:cNvPr id="37" name="矩形 36"/>
            <p:cNvSpPr/>
            <p:nvPr/>
          </p:nvSpPr>
          <p:spPr>
            <a:xfrm>
              <a:off x="2291707" y="4536608"/>
              <a:ext cx="1975493" cy="1384995"/>
            </a:xfrm>
            <a:prstGeom prst="rect">
              <a:avLst/>
            </a:prstGeom>
          </p:spPr>
          <p:txBody>
            <a:bodyPr wrap="square">
              <a:spAutoFit/>
            </a:bodyPr>
            <a:lstStyle/>
            <a:p>
              <a:pPr algn="just">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a:t>
              </a:r>
            </a:p>
          </p:txBody>
        </p:sp>
        <p:sp>
          <p:nvSpPr>
            <p:cNvPr id="38" name="矩形 37"/>
            <p:cNvSpPr/>
            <p:nvPr/>
          </p:nvSpPr>
          <p:spPr>
            <a:xfrm>
              <a:off x="2291706" y="4135344"/>
              <a:ext cx="1975494" cy="424732"/>
            </a:xfrm>
            <a:prstGeom prst="rect">
              <a:avLst/>
            </a:prstGeom>
          </p:spPr>
          <p:txBody>
            <a:bodyPr wrap="square">
              <a:spAutoFit/>
            </a:bodyPr>
            <a:lstStyle/>
            <a:p>
              <a:pPr algn="just">
                <a:lnSpc>
                  <a:spcPct val="120000"/>
                </a:lnSpc>
              </a:pPr>
              <a:r>
                <a:rPr lang="zh-CN" altLang="en-US" b="1" dirty="0">
                  <a:solidFill>
                    <a:schemeClr val="tx1">
                      <a:lumMod val="65000"/>
                      <a:lumOff val="35000"/>
                    </a:schemeClr>
                  </a:solidFill>
                </a:rPr>
                <a:t>标题文字添加</a:t>
              </a:r>
            </a:p>
          </p:txBody>
        </p:sp>
      </p:grpSp>
      <p:sp>
        <p:nvSpPr>
          <p:cNvPr id="39" name="money-bag-of-dollars_44282"/>
          <p:cNvSpPr>
            <a:spLocks noChangeAspect="1"/>
          </p:cNvSpPr>
          <p:nvPr/>
        </p:nvSpPr>
        <p:spPr bwMode="auto">
          <a:xfrm>
            <a:off x="3011018" y="3209239"/>
            <a:ext cx="536869" cy="536869"/>
          </a:xfrm>
          <a:custGeom>
            <a:avLst/>
            <a:gdLst>
              <a:gd name="connsiteX0" fmla="*/ 157638 w 338138"/>
              <a:gd name="connsiteY0" fmla="*/ 144463 h 338138"/>
              <a:gd name="connsiteX1" fmla="*/ 165544 w 338138"/>
              <a:gd name="connsiteY1" fmla="*/ 148443 h 338138"/>
              <a:gd name="connsiteX2" fmla="*/ 249865 w 338138"/>
              <a:gd name="connsiteY2" fmla="*/ 233341 h 338138"/>
              <a:gd name="connsiteX3" fmla="*/ 280167 w 338138"/>
              <a:gd name="connsiteY3" fmla="*/ 232015 h 338138"/>
              <a:gd name="connsiteX4" fmla="*/ 286755 w 338138"/>
              <a:gd name="connsiteY4" fmla="*/ 234668 h 338138"/>
              <a:gd name="connsiteX5" fmla="*/ 335503 w 338138"/>
              <a:gd name="connsiteY5" fmla="*/ 283750 h 338138"/>
              <a:gd name="connsiteX6" fmla="*/ 338138 w 338138"/>
              <a:gd name="connsiteY6" fmla="*/ 293036 h 338138"/>
              <a:gd name="connsiteX7" fmla="*/ 330233 w 338138"/>
              <a:gd name="connsiteY7" fmla="*/ 298342 h 338138"/>
              <a:gd name="connsiteX8" fmla="*/ 311788 w 338138"/>
              <a:gd name="connsiteY8" fmla="*/ 303648 h 338138"/>
              <a:gd name="connsiteX9" fmla="*/ 303883 w 338138"/>
              <a:gd name="connsiteY9" fmla="*/ 310281 h 338138"/>
              <a:gd name="connsiteX10" fmla="*/ 299930 w 338138"/>
              <a:gd name="connsiteY10" fmla="*/ 331505 h 338138"/>
              <a:gd name="connsiteX11" fmla="*/ 293343 w 338138"/>
              <a:gd name="connsiteY11" fmla="*/ 338138 h 338138"/>
              <a:gd name="connsiteX12" fmla="*/ 290708 w 338138"/>
              <a:gd name="connsiteY12" fmla="*/ 338138 h 338138"/>
              <a:gd name="connsiteX13" fmla="*/ 284120 w 338138"/>
              <a:gd name="connsiteY13" fmla="*/ 335485 h 338138"/>
              <a:gd name="connsiteX14" fmla="*/ 235372 w 338138"/>
              <a:gd name="connsiteY14" fmla="*/ 286403 h 338138"/>
              <a:gd name="connsiteX15" fmla="*/ 232737 w 338138"/>
              <a:gd name="connsiteY15" fmla="*/ 279770 h 338138"/>
              <a:gd name="connsiteX16" fmla="*/ 234054 w 338138"/>
              <a:gd name="connsiteY16" fmla="*/ 249260 h 338138"/>
              <a:gd name="connsiteX17" fmla="*/ 149733 w 338138"/>
              <a:gd name="connsiteY17" fmla="*/ 164361 h 338138"/>
              <a:gd name="connsiteX18" fmla="*/ 149733 w 338138"/>
              <a:gd name="connsiteY18" fmla="*/ 148443 h 338138"/>
              <a:gd name="connsiteX19" fmla="*/ 157638 w 338138"/>
              <a:gd name="connsiteY19" fmla="*/ 144463 h 338138"/>
              <a:gd name="connsiteX20" fmla="*/ 145922 w 338138"/>
              <a:gd name="connsiteY20" fmla="*/ 120650 h 338138"/>
              <a:gd name="connsiteX21" fmla="*/ 169863 w 338138"/>
              <a:gd name="connsiteY21" fmla="*/ 137383 h 338138"/>
              <a:gd name="connsiteX22" fmla="*/ 157893 w 338138"/>
              <a:gd name="connsiteY22" fmla="*/ 133522 h 338138"/>
              <a:gd name="connsiteX23" fmla="*/ 141931 w 338138"/>
              <a:gd name="connsiteY23" fmla="*/ 141245 h 338138"/>
              <a:gd name="connsiteX24" fmla="*/ 137941 w 338138"/>
              <a:gd name="connsiteY24" fmla="*/ 168275 h 338138"/>
              <a:gd name="connsiteX25" fmla="*/ 120650 w 338138"/>
              <a:gd name="connsiteY25" fmla="*/ 145106 h 338138"/>
              <a:gd name="connsiteX26" fmla="*/ 145922 w 338138"/>
              <a:gd name="connsiteY26" fmla="*/ 120650 h 338138"/>
              <a:gd name="connsiteX27" fmla="*/ 146051 w 338138"/>
              <a:gd name="connsiteY27" fmla="*/ 60325 h 338138"/>
              <a:gd name="connsiteX28" fmla="*/ 230188 w 338138"/>
              <a:gd name="connsiteY28" fmla="*/ 145257 h 338138"/>
              <a:gd name="connsiteX29" fmla="*/ 219671 w 338138"/>
              <a:gd name="connsiteY29" fmla="*/ 186395 h 338138"/>
              <a:gd name="connsiteX30" fmla="*/ 193378 w 338138"/>
              <a:gd name="connsiteY30" fmla="*/ 161181 h 338138"/>
              <a:gd name="connsiteX31" fmla="*/ 196007 w 338138"/>
              <a:gd name="connsiteY31" fmla="*/ 145257 h 338138"/>
              <a:gd name="connsiteX32" fmla="*/ 146051 w 338138"/>
              <a:gd name="connsiteY32" fmla="*/ 94828 h 338138"/>
              <a:gd name="connsiteX33" fmla="*/ 96094 w 338138"/>
              <a:gd name="connsiteY33" fmla="*/ 145257 h 338138"/>
              <a:gd name="connsiteX34" fmla="*/ 146051 w 338138"/>
              <a:gd name="connsiteY34" fmla="*/ 195685 h 338138"/>
              <a:gd name="connsiteX35" fmla="*/ 161827 w 338138"/>
              <a:gd name="connsiteY35" fmla="*/ 193031 h 338138"/>
              <a:gd name="connsiteX36" fmla="*/ 188119 w 338138"/>
              <a:gd name="connsiteY36" fmla="*/ 219572 h 338138"/>
              <a:gd name="connsiteX37" fmla="*/ 146051 w 338138"/>
              <a:gd name="connsiteY37" fmla="*/ 230188 h 338138"/>
              <a:gd name="connsiteX38" fmla="*/ 61913 w 338138"/>
              <a:gd name="connsiteY38" fmla="*/ 145257 h 338138"/>
              <a:gd name="connsiteX39" fmla="*/ 146051 w 338138"/>
              <a:gd name="connsiteY39" fmla="*/ 60325 h 338138"/>
              <a:gd name="connsiteX40" fmla="*/ 145257 w 338138"/>
              <a:gd name="connsiteY40" fmla="*/ 0 h 338138"/>
              <a:gd name="connsiteX41" fmla="*/ 290513 w 338138"/>
              <a:gd name="connsiteY41" fmla="*/ 145257 h 338138"/>
              <a:gd name="connsiteX42" fmla="*/ 269385 w 338138"/>
              <a:gd name="connsiteY42" fmla="*/ 221846 h 338138"/>
              <a:gd name="connsiteX43" fmla="*/ 254859 w 338138"/>
              <a:gd name="connsiteY43" fmla="*/ 221846 h 338138"/>
              <a:gd name="connsiteX44" fmla="*/ 239013 w 338138"/>
              <a:gd name="connsiteY44" fmla="*/ 206000 h 338138"/>
              <a:gd name="connsiteX45" fmla="*/ 256180 w 338138"/>
              <a:gd name="connsiteY45" fmla="*/ 145257 h 338138"/>
              <a:gd name="connsiteX46" fmla="*/ 145257 w 338138"/>
              <a:gd name="connsiteY46" fmla="*/ 34333 h 338138"/>
              <a:gd name="connsiteX47" fmla="*/ 34333 w 338138"/>
              <a:gd name="connsiteY47" fmla="*/ 145257 h 338138"/>
              <a:gd name="connsiteX48" fmla="*/ 145257 w 338138"/>
              <a:gd name="connsiteY48" fmla="*/ 256180 h 338138"/>
              <a:gd name="connsiteX49" fmla="*/ 206000 w 338138"/>
              <a:gd name="connsiteY49" fmla="*/ 239013 h 338138"/>
              <a:gd name="connsiteX50" fmla="*/ 221847 w 338138"/>
              <a:gd name="connsiteY50" fmla="*/ 254859 h 338138"/>
              <a:gd name="connsiteX51" fmla="*/ 221847 w 338138"/>
              <a:gd name="connsiteY51" fmla="*/ 269385 h 338138"/>
              <a:gd name="connsiteX52" fmla="*/ 145257 w 338138"/>
              <a:gd name="connsiteY52" fmla="*/ 290513 h 338138"/>
              <a:gd name="connsiteX53" fmla="*/ 0 w 338138"/>
              <a:gd name="connsiteY53" fmla="*/ 145257 h 338138"/>
              <a:gd name="connsiteX54" fmla="*/ 145257 w 338138"/>
              <a:gd name="connsiteY5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38138" h="338138">
                <a:moveTo>
                  <a:pt x="157638" y="144463"/>
                </a:moveTo>
                <a:cubicBezTo>
                  <a:pt x="160273" y="144463"/>
                  <a:pt x="162908" y="145790"/>
                  <a:pt x="165544" y="148443"/>
                </a:cubicBezTo>
                <a:cubicBezTo>
                  <a:pt x="165544" y="148443"/>
                  <a:pt x="165544" y="148443"/>
                  <a:pt x="249865" y="233341"/>
                </a:cubicBezTo>
                <a:cubicBezTo>
                  <a:pt x="249865" y="233341"/>
                  <a:pt x="249865" y="233341"/>
                  <a:pt x="280167" y="232015"/>
                </a:cubicBezTo>
                <a:cubicBezTo>
                  <a:pt x="282803" y="232015"/>
                  <a:pt x="285438" y="233341"/>
                  <a:pt x="286755" y="234668"/>
                </a:cubicBezTo>
                <a:cubicBezTo>
                  <a:pt x="286755" y="234668"/>
                  <a:pt x="286755" y="234668"/>
                  <a:pt x="335503" y="283750"/>
                </a:cubicBezTo>
                <a:cubicBezTo>
                  <a:pt x="338138" y="286403"/>
                  <a:pt x="338138" y="289056"/>
                  <a:pt x="338138" y="293036"/>
                </a:cubicBezTo>
                <a:cubicBezTo>
                  <a:pt x="336821" y="295689"/>
                  <a:pt x="334186" y="298342"/>
                  <a:pt x="330233" y="298342"/>
                </a:cubicBezTo>
                <a:cubicBezTo>
                  <a:pt x="330233" y="298342"/>
                  <a:pt x="330233" y="298342"/>
                  <a:pt x="311788" y="303648"/>
                </a:cubicBezTo>
                <a:cubicBezTo>
                  <a:pt x="307835" y="303648"/>
                  <a:pt x="305200" y="306301"/>
                  <a:pt x="303883" y="310281"/>
                </a:cubicBezTo>
                <a:cubicBezTo>
                  <a:pt x="303883" y="310281"/>
                  <a:pt x="303883" y="310281"/>
                  <a:pt x="299930" y="331505"/>
                </a:cubicBezTo>
                <a:cubicBezTo>
                  <a:pt x="298613" y="334158"/>
                  <a:pt x="295978" y="336812"/>
                  <a:pt x="293343" y="338138"/>
                </a:cubicBezTo>
                <a:cubicBezTo>
                  <a:pt x="292025" y="338138"/>
                  <a:pt x="292025" y="338138"/>
                  <a:pt x="290708" y="338138"/>
                </a:cubicBezTo>
                <a:cubicBezTo>
                  <a:pt x="288073" y="338138"/>
                  <a:pt x="285438" y="336812"/>
                  <a:pt x="284120" y="335485"/>
                </a:cubicBezTo>
                <a:cubicBezTo>
                  <a:pt x="284120" y="335485"/>
                  <a:pt x="284120" y="335485"/>
                  <a:pt x="235372" y="286403"/>
                </a:cubicBezTo>
                <a:cubicBezTo>
                  <a:pt x="232737" y="283750"/>
                  <a:pt x="232737" y="281097"/>
                  <a:pt x="232737" y="279770"/>
                </a:cubicBezTo>
                <a:cubicBezTo>
                  <a:pt x="232737" y="279770"/>
                  <a:pt x="232737" y="279770"/>
                  <a:pt x="234054" y="249260"/>
                </a:cubicBezTo>
                <a:cubicBezTo>
                  <a:pt x="234054" y="249260"/>
                  <a:pt x="234054" y="249260"/>
                  <a:pt x="149733" y="164361"/>
                </a:cubicBezTo>
                <a:cubicBezTo>
                  <a:pt x="144463" y="159055"/>
                  <a:pt x="144463" y="152422"/>
                  <a:pt x="149733" y="148443"/>
                </a:cubicBezTo>
                <a:cubicBezTo>
                  <a:pt x="151051" y="145790"/>
                  <a:pt x="155003" y="144463"/>
                  <a:pt x="157638" y="144463"/>
                </a:cubicBezTo>
                <a:close/>
                <a:moveTo>
                  <a:pt x="145922" y="120650"/>
                </a:moveTo>
                <a:cubicBezTo>
                  <a:pt x="157893" y="120650"/>
                  <a:pt x="167203" y="128373"/>
                  <a:pt x="169863" y="137383"/>
                </a:cubicBezTo>
                <a:cubicBezTo>
                  <a:pt x="167203" y="134809"/>
                  <a:pt x="161883" y="133522"/>
                  <a:pt x="157893" y="133522"/>
                </a:cubicBezTo>
                <a:cubicBezTo>
                  <a:pt x="151242" y="133522"/>
                  <a:pt x="145922" y="136096"/>
                  <a:pt x="141931" y="141245"/>
                </a:cubicBezTo>
                <a:cubicBezTo>
                  <a:pt x="133951" y="147680"/>
                  <a:pt x="132620" y="160552"/>
                  <a:pt x="137941" y="168275"/>
                </a:cubicBezTo>
                <a:cubicBezTo>
                  <a:pt x="128630" y="165701"/>
                  <a:pt x="120650" y="156691"/>
                  <a:pt x="120650" y="145106"/>
                </a:cubicBezTo>
                <a:cubicBezTo>
                  <a:pt x="120650" y="132234"/>
                  <a:pt x="132620" y="120650"/>
                  <a:pt x="145922" y="120650"/>
                </a:cubicBezTo>
                <a:close/>
                <a:moveTo>
                  <a:pt x="146051" y="60325"/>
                </a:moveTo>
                <a:cubicBezTo>
                  <a:pt x="192063" y="60325"/>
                  <a:pt x="230188" y="98810"/>
                  <a:pt x="230188" y="145257"/>
                </a:cubicBezTo>
                <a:cubicBezTo>
                  <a:pt x="230188" y="159854"/>
                  <a:pt x="226244" y="174452"/>
                  <a:pt x="219671" y="186395"/>
                </a:cubicBezTo>
                <a:lnTo>
                  <a:pt x="193378" y="161181"/>
                </a:lnTo>
                <a:cubicBezTo>
                  <a:pt x="196007" y="155873"/>
                  <a:pt x="196007" y="150565"/>
                  <a:pt x="196007" y="145257"/>
                </a:cubicBezTo>
                <a:cubicBezTo>
                  <a:pt x="196007" y="117388"/>
                  <a:pt x="173658" y="94828"/>
                  <a:pt x="146051" y="94828"/>
                </a:cubicBezTo>
                <a:cubicBezTo>
                  <a:pt x="118443" y="94828"/>
                  <a:pt x="96094" y="117388"/>
                  <a:pt x="96094" y="145257"/>
                </a:cubicBezTo>
                <a:cubicBezTo>
                  <a:pt x="96094" y="173125"/>
                  <a:pt x="118443" y="195685"/>
                  <a:pt x="146051" y="195685"/>
                </a:cubicBezTo>
                <a:cubicBezTo>
                  <a:pt x="151309" y="195685"/>
                  <a:pt x="156568" y="194358"/>
                  <a:pt x="161827" y="193031"/>
                </a:cubicBezTo>
                <a:cubicBezTo>
                  <a:pt x="161827" y="193031"/>
                  <a:pt x="161827" y="193031"/>
                  <a:pt x="188119" y="219572"/>
                </a:cubicBezTo>
                <a:cubicBezTo>
                  <a:pt x="174973" y="226207"/>
                  <a:pt x="161827" y="230188"/>
                  <a:pt x="146051" y="230188"/>
                </a:cubicBezTo>
                <a:cubicBezTo>
                  <a:pt x="100038" y="230188"/>
                  <a:pt x="61913" y="191703"/>
                  <a:pt x="61913" y="145257"/>
                </a:cubicBezTo>
                <a:cubicBezTo>
                  <a:pt x="61913" y="98810"/>
                  <a:pt x="100038" y="60325"/>
                  <a:pt x="146051" y="60325"/>
                </a:cubicBezTo>
                <a:close/>
                <a:moveTo>
                  <a:pt x="145257" y="0"/>
                </a:moveTo>
                <a:cubicBezTo>
                  <a:pt x="225808" y="0"/>
                  <a:pt x="290513" y="64705"/>
                  <a:pt x="290513" y="145257"/>
                </a:cubicBezTo>
                <a:cubicBezTo>
                  <a:pt x="290513" y="172987"/>
                  <a:pt x="282590" y="199398"/>
                  <a:pt x="269385" y="221846"/>
                </a:cubicBezTo>
                <a:cubicBezTo>
                  <a:pt x="269385" y="221846"/>
                  <a:pt x="269385" y="221846"/>
                  <a:pt x="254859" y="221846"/>
                </a:cubicBezTo>
                <a:cubicBezTo>
                  <a:pt x="254859" y="221846"/>
                  <a:pt x="254859" y="221846"/>
                  <a:pt x="239013" y="206000"/>
                </a:cubicBezTo>
                <a:cubicBezTo>
                  <a:pt x="249577" y="188833"/>
                  <a:pt x="256180" y="167705"/>
                  <a:pt x="256180" y="145257"/>
                </a:cubicBezTo>
                <a:cubicBezTo>
                  <a:pt x="256180" y="84513"/>
                  <a:pt x="207321" y="34333"/>
                  <a:pt x="145257" y="34333"/>
                </a:cubicBezTo>
                <a:cubicBezTo>
                  <a:pt x="84513" y="34333"/>
                  <a:pt x="34333" y="84513"/>
                  <a:pt x="34333" y="145257"/>
                </a:cubicBezTo>
                <a:cubicBezTo>
                  <a:pt x="34333" y="207321"/>
                  <a:pt x="84513" y="256180"/>
                  <a:pt x="145257" y="256180"/>
                </a:cubicBezTo>
                <a:cubicBezTo>
                  <a:pt x="167705" y="256180"/>
                  <a:pt x="188834" y="249577"/>
                  <a:pt x="206000" y="239013"/>
                </a:cubicBezTo>
                <a:cubicBezTo>
                  <a:pt x="206000" y="239013"/>
                  <a:pt x="206000" y="239013"/>
                  <a:pt x="221847" y="254859"/>
                </a:cubicBezTo>
                <a:cubicBezTo>
                  <a:pt x="221847" y="254859"/>
                  <a:pt x="221847" y="254859"/>
                  <a:pt x="221847" y="269385"/>
                </a:cubicBezTo>
                <a:cubicBezTo>
                  <a:pt x="199398" y="282590"/>
                  <a:pt x="172988" y="290513"/>
                  <a:pt x="145257" y="290513"/>
                </a:cubicBezTo>
                <a:cubicBezTo>
                  <a:pt x="64705" y="290513"/>
                  <a:pt x="0" y="225808"/>
                  <a:pt x="0" y="145257"/>
                </a:cubicBezTo>
                <a:cubicBezTo>
                  <a:pt x="0" y="64705"/>
                  <a:pt x="64705" y="0"/>
                  <a:pt x="145257" y="0"/>
                </a:cubicBezTo>
                <a:close/>
              </a:path>
            </a:pathLst>
          </a:custGeom>
          <a:solidFill>
            <a:schemeClr val="accent3"/>
          </a:solidFill>
          <a:ln>
            <a:noFill/>
          </a:ln>
        </p:spPr>
        <p:txBody>
          <a:bodyPr/>
          <a:lstStyle/>
          <a:p>
            <a:endParaRPr lang="zh-CN" altLang="en-US"/>
          </a:p>
        </p:txBody>
      </p:sp>
      <p:sp>
        <p:nvSpPr>
          <p:cNvPr id="44" name="money-bag-of-dollars_44282"/>
          <p:cNvSpPr>
            <a:spLocks noChangeAspect="1"/>
          </p:cNvSpPr>
          <p:nvPr/>
        </p:nvSpPr>
        <p:spPr bwMode="auto">
          <a:xfrm>
            <a:off x="5827564" y="3278553"/>
            <a:ext cx="536869" cy="398240"/>
          </a:xfrm>
          <a:custGeom>
            <a:avLst/>
            <a:gdLst>
              <a:gd name="connsiteX0" fmla="*/ 9246 w 338138"/>
              <a:gd name="connsiteY0" fmla="*/ 217487 h 250825"/>
              <a:gd name="connsiteX1" fmla="*/ 328892 w 338138"/>
              <a:gd name="connsiteY1" fmla="*/ 217487 h 250825"/>
              <a:gd name="connsiteX2" fmla="*/ 338138 w 338138"/>
              <a:gd name="connsiteY2" fmla="*/ 226822 h 250825"/>
              <a:gd name="connsiteX3" fmla="*/ 314363 w 338138"/>
              <a:gd name="connsiteY3" fmla="*/ 250825 h 250825"/>
              <a:gd name="connsiteX4" fmla="*/ 23775 w 338138"/>
              <a:gd name="connsiteY4" fmla="*/ 250825 h 250825"/>
              <a:gd name="connsiteX5" fmla="*/ 0 w 338138"/>
              <a:gd name="connsiteY5" fmla="*/ 226822 h 250825"/>
              <a:gd name="connsiteX6" fmla="*/ 9246 w 338138"/>
              <a:gd name="connsiteY6" fmla="*/ 217487 h 250825"/>
              <a:gd name="connsiteX7" fmla="*/ 100182 w 338138"/>
              <a:gd name="connsiteY7" fmla="*/ 100012 h 250825"/>
              <a:gd name="connsiteX8" fmla="*/ 123655 w 338138"/>
              <a:gd name="connsiteY8" fmla="*/ 100012 h 250825"/>
              <a:gd name="connsiteX9" fmla="*/ 130175 w 338138"/>
              <a:gd name="connsiteY9" fmla="*/ 106705 h 250825"/>
              <a:gd name="connsiteX10" fmla="*/ 130175 w 338138"/>
              <a:gd name="connsiteY10" fmla="*/ 161583 h 250825"/>
              <a:gd name="connsiteX11" fmla="*/ 123655 w 338138"/>
              <a:gd name="connsiteY11" fmla="*/ 168275 h 250825"/>
              <a:gd name="connsiteX12" fmla="*/ 100182 w 338138"/>
              <a:gd name="connsiteY12" fmla="*/ 168275 h 250825"/>
              <a:gd name="connsiteX13" fmla="*/ 93662 w 338138"/>
              <a:gd name="connsiteY13" fmla="*/ 161583 h 250825"/>
              <a:gd name="connsiteX14" fmla="*/ 93662 w 338138"/>
              <a:gd name="connsiteY14" fmla="*/ 106705 h 250825"/>
              <a:gd name="connsiteX15" fmla="*/ 100182 w 338138"/>
              <a:gd name="connsiteY15" fmla="*/ 100012 h 250825"/>
              <a:gd name="connsiteX16" fmla="*/ 157332 w 338138"/>
              <a:gd name="connsiteY16" fmla="*/ 77787 h 250825"/>
              <a:gd name="connsiteX17" fmla="*/ 180805 w 338138"/>
              <a:gd name="connsiteY17" fmla="*/ 77787 h 250825"/>
              <a:gd name="connsiteX18" fmla="*/ 187325 w 338138"/>
              <a:gd name="connsiteY18" fmla="*/ 84441 h 250825"/>
              <a:gd name="connsiteX19" fmla="*/ 187325 w 338138"/>
              <a:gd name="connsiteY19" fmla="*/ 161622 h 250825"/>
              <a:gd name="connsiteX20" fmla="*/ 180805 w 338138"/>
              <a:gd name="connsiteY20" fmla="*/ 168275 h 250825"/>
              <a:gd name="connsiteX21" fmla="*/ 157332 w 338138"/>
              <a:gd name="connsiteY21" fmla="*/ 168275 h 250825"/>
              <a:gd name="connsiteX22" fmla="*/ 150812 w 338138"/>
              <a:gd name="connsiteY22" fmla="*/ 161622 h 250825"/>
              <a:gd name="connsiteX23" fmla="*/ 150812 w 338138"/>
              <a:gd name="connsiteY23" fmla="*/ 84441 h 250825"/>
              <a:gd name="connsiteX24" fmla="*/ 157332 w 338138"/>
              <a:gd name="connsiteY24" fmla="*/ 77787 h 250825"/>
              <a:gd name="connsiteX25" fmla="*/ 216070 w 338138"/>
              <a:gd name="connsiteY25" fmla="*/ 49212 h 250825"/>
              <a:gd name="connsiteX26" fmla="*/ 239543 w 338138"/>
              <a:gd name="connsiteY26" fmla="*/ 49212 h 250825"/>
              <a:gd name="connsiteX27" fmla="*/ 246063 w 338138"/>
              <a:gd name="connsiteY27" fmla="*/ 55827 h 250825"/>
              <a:gd name="connsiteX28" fmla="*/ 246063 w 338138"/>
              <a:gd name="connsiteY28" fmla="*/ 161661 h 250825"/>
              <a:gd name="connsiteX29" fmla="*/ 239543 w 338138"/>
              <a:gd name="connsiteY29" fmla="*/ 168275 h 250825"/>
              <a:gd name="connsiteX30" fmla="*/ 216070 w 338138"/>
              <a:gd name="connsiteY30" fmla="*/ 168275 h 250825"/>
              <a:gd name="connsiteX31" fmla="*/ 209550 w 338138"/>
              <a:gd name="connsiteY31" fmla="*/ 161661 h 250825"/>
              <a:gd name="connsiteX32" fmla="*/ 209550 w 338138"/>
              <a:gd name="connsiteY32" fmla="*/ 55827 h 250825"/>
              <a:gd name="connsiteX33" fmla="*/ 216070 w 338138"/>
              <a:gd name="connsiteY33" fmla="*/ 49212 h 250825"/>
              <a:gd name="connsiteX34" fmla="*/ 53428 w 338138"/>
              <a:gd name="connsiteY34" fmla="*/ 22225 h 250825"/>
              <a:gd name="connsiteX35" fmla="*/ 50800 w 338138"/>
              <a:gd name="connsiteY35" fmla="*/ 24858 h 250825"/>
              <a:gd name="connsiteX36" fmla="*/ 50800 w 338138"/>
              <a:gd name="connsiteY36" fmla="*/ 182834 h 250825"/>
              <a:gd name="connsiteX37" fmla="*/ 53428 w 338138"/>
              <a:gd name="connsiteY37" fmla="*/ 184150 h 250825"/>
              <a:gd name="connsiteX38" fmla="*/ 284710 w 338138"/>
              <a:gd name="connsiteY38" fmla="*/ 184150 h 250825"/>
              <a:gd name="connsiteX39" fmla="*/ 287338 w 338138"/>
              <a:gd name="connsiteY39" fmla="*/ 182834 h 250825"/>
              <a:gd name="connsiteX40" fmla="*/ 287338 w 338138"/>
              <a:gd name="connsiteY40" fmla="*/ 24858 h 250825"/>
              <a:gd name="connsiteX41" fmla="*/ 284710 w 338138"/>
              <a:gd name="connsiteY41" fmla="*/ 22225 h 250825"/>
              <a:gd name="connsiteX42" fmla="*/ 53428 w 338138"/>
              <a:gd name="connsiteY42" fmla="*/ 22225 h 250825"/>
              <a:gd name="connsiteX43" fmla="*/ 53663 w 338138"/>
              <a:gd name="connsiteY43" fmla="*/ 0 h 250825"/>
              <a:gd name="connsiteX44" fmla="*/ 286062 w 338138"/>
              <a:gd name="connsiteY44" fmla="*/ 0 h 250825"/>
              <a:gd name="connsiteX45" fmla="*/ 311150 w 338138"/>
              <a:gd name="connsiteY45" fmla="*/ 25008 h 250825"/>
              <a:gd name="connsiteX46" fmla="*/ 311150 w 338138"/>
              <a:gd name="connsiteY46" fmla="*/ 182955 h 250825"/>
              <a:gd name="connsiteX47" fmla="*/ 286062 w 338138"/>
              <a:gd name="connsiteY47" fmla="*/ 207963 h 250825"/>
              <a:gd name="connsiteX48" fmla="*/ 53663 w 338138"/>
              <a:gd name="connsiteY48" fmla="*/ 207963 h 250825"/>
              <a:gd name="connsiteX49" fmla="*/ 28575 w 338138"/>
              <a:gd name="connsiteY49" fmla="*/ 182955 h 250825"/>
              <a:gd name="connsiteX50" fmla="*/ 28575 w 338138"/>
              <a:gd name="connsiteY50" fmla="*/ 25008 h 250825"/>
              <a:gd name="connsiteX51" fmla="*/ 53663 w 338138"/>
              <a:gd name="connsiteY51" fmla="*/ 0 h 250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250825">
                <a:moveTo>
                  <a:pt x="9246" y="217487"/>
                </a:moveTo>
                <a:cubicBezTo>
                  <a:pt x="9246" y="217487"/>
                  <a:pt x="9246" y="217487"/>
                  <a:pt x="328892" y="217487"/>
                </a:cubicBezTo>
                <a:cubicBezTo>
                  <a:pt x="334176" y="217487"/>
                  <a:pt x="338138" y="221488"/>
                  <a:pt x="338138" y="226822"/>
                </a:cubicBezTo>
                <a:cubicBezTo>
                  <a:pt x="338138" y="240157"/>
                  <a:pt x="327571" y="250825"/>
                  <a:pt x="314363" y="250825"/>
                </a:cubicBezTo>
                <a:cubicBezTo>
                  <a:pt x="314363" y="250825"/>
                  <a:pt x="314363" y="250825"/>
                  <a:pt x="23775" y="250825"/>
                </a:cubicBezTo>
                <a:cubicBezTo>
                  <a:pt x="10567" y="250825"/>
                  <a:pt x="0" y="240157"/>
                  <a:pt x="0" y="226822"/>
                </a:cubicBezTo>
                <a:cubicBezTo>
                  <a:pt x="0" y="221488"/>
                  <a:pt x="3962" y="217487"/>
                  <a:pt x="9246" y="217487"/>
                </a:cubicBezTo>
                <a:close/>
                <a:moveTo>
                  <a:pt x="100182" y="100012"/>
                </a:moveTo>
                <a:cubicBezTo>
                  <a:pt x="100182" y="100012"/>
                  <a:pt x="100182" y="100012"/>
                  <a:pt x="123655" y="100012"/>
                </a:cubicBezTo>
                <a:cubicBezTo>
                  <a:pt x="127567" y="100012"/>
                  <a:pt x="130175" y="102689"/>
                  <a:pt x="130175" y="106705"/>
                </a:cubicBezTo>
                <a:cubicBezTo>
                  <a:pt x="130175" y="106705"/>
                  <a:pt x="130175" y="106705"/>
                  <a:pt x="130175" y="161583"/>
                </a:cubicBezTo>
                <a:cubicBezTo>
                  <a:pt x="130175" y="165598"/>
                  <a:pt x="127567" y="168275"/>
                  <a:pt x="123655" y="168275"/>
                </a:cubicBezTo>
                <a:cubicBezTo>
                  <a:pt x="123655" y="168275"/>
                  <a:pt x="123655" y="168275"/>
                  <a:pt x="100182" y="168275"/>
                </a:cubicBezTo>
                <a:cubicBezTo>
                  <a:pt x="96270" y="168275"/>
                  <a:pt x="93662" y="165598"/>
                  <a:pt x="93662" y="161583"/>
                </a:cubicBezTo>
                <a:cubicBezTo>
                  <a:pt x="93662" y="161583"/>
                  <a:pt x="93662" y="161583"/>
                  <a:pt x="93662" y="106705"/>
                </a:cubicBezTo>
                <a:cubicBezTo>
                  <a:pt x="93662" y="102689"/>
                  <a:pt x="96270" y="100012"/>
                  <a:pt x="100182" y="100012"/>
                </a:cubicBezTo>
                <a:close/>
                <a:moveTo>
                  <a:pt x="157332" y="77787"/>
                </a:moveTo>
                <a:cubicBezTo>
                  <a:pt x="157332" y="77787"/>
                  <a:pt x="157332" y="77787"/>
                  <a:pt x="180805" y="77787"/>
                </a:cubicBezTo>
                <a:cubicBezTo>
                  <a:pt x="184717" y="77787"/>
                  <a:pt x="187325" y="81779"/>
                  <a:pt x="187325" y="84441"/>
                </a:cubicBezTo>
                <a:cubicBezTo>
                  <a:pt x="187325" y="84441"/>
                  <a:pt x="187325" y="84441"/>
                  <a:pt x="187325" y="161622"/>
                </a:cubicBezTo>
                <a:cubicBezTo>
                  <a:pt x="187325" y="165614"/>
                  <a:pt x="184717" y="168275"/>
                  <a:pt x="180805" y="168275"/>
                </a:cubicBezTo>
                <a:cubicBezTo>
                  <a:pt x="180805" y="168275"/>
                  <a:pt x="180805" y="168275"/>
                  <a:pt x="157332" y="168275"/>
                </a:cubicBezTo>
                <a:cubicBezTo>
                  <a:pt x="153420" y="168275"/>
                  <a:pt x="150812" y="165614"/>
                  <a:pt x="150812" y="161622"/>
                </a:cubicBezTo>
                <a:cubicBezTo>
                  <a:pt x="150812" y="161622"/>
                  <a:pt x="150812" y="161622"/>
                  <a:pt x="150812" y="84441"/>
                </a:cubicBezTo>
                <a:cubicBezTo>
                  <a:pt x="150812" y="81779"/>
                  <a:pt x="153420" y="77787"/>
                  <a:pt x="157332" y="77787"/>
                </a:cubicBezTo>
                <a:close/>
                <a:moveTo>
                  <a:pt x="216070" y="49212"/>
                </a:moveTo>
                <a:cubicBezTo>
                  <a:pt x="216070" y="49212"/>
                  <a:pt x="216070" y="49212"/>
                  <a:pt x="239543" y="49212"/>
                </a:cubicBezTo>
                <a:cubicBezTo>
                  <a:pt x="243455" y="49212"/>
                  <a:pt x="246063" y="51858"/>
                  <a:pt x="246063" y="55827"/>
                </a:cubicBezTo>
                <a:cubicBezTo>
                  <a:pt x="246063" y="55827"/>
                  <a:pt x="246063" y="55827"/>
                  <a:pt x="246063" y="161661"/>
                </a:cubicBezTo>
                <a:cubicBezTo>
                  <a:pt x="246063" y="165629"/>
                  <a:pt x="243455" y="168275"/>
                  <a:pt x="239543" y="168275"/>
                </a:cubicBezTo>
                <a:cubicBezTo>
                  <a:pt x="239543" y="168275"/>
                  <a:pt x="239543" y="168275"/>
                  <a:pt x="216070" y="168275"/>
                </a:cubicBezTo>
                <a:cubicBezTo>
                  <a:pt x="212158" y="168275"/>
                  <a:pt x="209550" y="165629"/>
                  <a:pt x="209550" y="161661"/>
                </a:cubicBezTo>
                <a:cubicBezTo>
                  <a:pt x="209550" y="161661"/>
                  <a:pt x="209550" y="161661"/>
                  <a:pt x="209550" y="55827"/>
                </a:cubicBezTo>
                <a:cubicBezTo>
                  <a:pt x="209550" y="51858"/>
                  <a:pt x="212158" y="49212"/>
                  <a:pt x="216070" y="49212"/>
                </a:cubicBezTo>
                <a:close/>
                <a:moveTo>
                  <a:pt x="53428" y="22225"/>
                </a:moveTo>
                <a:cubicBezTo>
                  <a:pt x="52114" y="22225"/>
                  <a:pt x="50800" y="23541"/>
                  <a:pt x="50800" y="24858"/>
                </a:cubicBezTo>
                <a:lnTo>
                  <a:pt x="50800" y="182834"/>
                </a:lnTo>
                <a:cubicBezTo>
                  <a:pt x="50800" y="184150"/>
                  <a:pt x="52114" y="184150"/>
                  <a:pt x="53428" y="184150"/>
                </a:cubicBezTo>
                <a:cubicBezTo>
                  <a:pt x="53428" y="184150"/>
                  <a:pt x="53428" y="184150"/>
                  <a:pt x="284710" y="184150"/>
                </a:cubicBezTo>
                <a:cubicBezTo>
                  <a:pt x="286024" y="184150"/>
                  <a:pt x="287338" y="184150"/>
                  <a:pt x="287338" y="182834"/>
                </a:cubicBezTo>
                <a:cubicBezTo>
                  <a:pt x="287338" y="182834"/>
                  <a:pt x="287338" y="182834"/>
                  <a:pt x="287338" y="24858"/>
                </a:cubicBezTo>
                <a:cubicBezTo>
                  <a:pt x="287338" y="23541"/>
                  <a:pt x="286024" y="22225"/>
                  <a:pt x="284710" y="22225"/>
                </a:cubicBezTo>
                <a:cubicBezTo>
                  <a:pt x="284710" y="22225"/>
                  <a:pt x="284710" y="22225"/>
                  <a:pt x="53428" y="22225"/>
                </a:cubicBezTo>
                <a:close/>
                <a:moveTo>
                  <a:pt x="53663" y="0"/>
                </a:moveTo>
                <a:cubicBezTo>
                  <a:pt x="53663" y="0"/>
                  <a:pt x="53663" y="0"/>
                  <a:pt x="286062" y="0"/>
                </a:cubicBezTo>
                <a:cubicBezTo>
                  <a:pt x="300587" y="0"/>
                  <a:pt x="311150" y="10530"/>
                  <a:pt x="311150" y="25008"/>
                </a:cubicBezTo>
                <a:cubicBezTo>
                  <a:pt x="311150" y="25008"/>
                  <a:pt x="311150" y="25008"/>
                  <a:pt x="311150" y="182955"/>
                </a:cubicBezTo>
                <a:cubicBezTo>
                  <a:pt x="311150" y="196117"/>
                  <a:pt x="300587" y="207963"/>
                  <a:pt x="286062" y="207963"/>
                </a:cubicBezTo>
                <a:cubicBezTo>
                  <a:pt x="286062" y="207963"/>
                  <a:pt x="286062" y="207963"/>
                  <a:pt x="53663" y="207963"/>
                </a:cubicBezTo>
                <a:cubicBezTo>
                  <a:pt x="39138" y="207963"/>
                  <a:pt x="28575" y="196117"/>
                  <a:pt x="28575" y="182955"/>
                </a:cubicBezTo>
                <a:cubicBezTo>
                  <a:pt x="28575" y="182955"/>
                  <a:pt x="28575" y="182955"/>
                  <a:pt x="28575" y="25008"/>
                </a:cubicBezTo>
                <a:cubicBezTo>
                  <a:pt x="28575" y="10530"/>
                  <a:pt x="39138" y="0"/>
                  <a:pt x="53663" y="0"/>
                </a:cubicBezTo>
                <a:close/>
              </a:path>
            </a:pathLst>
          </a:custGeom>
          <a:solidFill>
            <a:schemeClr val="accent3"/>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5" name="money-bag-of-dollars_44282"/>
          <p:cNvSpPr>
            <a:spLocks noChangeAspect="1"/>
          </p:cNvSpPr>
          <p:nvPr/>
        </p:nvSpPr>
        <p:spPr bwMode="auto">
          <a:xfrm>
            <a:off x="8659934" y="3231249"/>
            <a:ext cx="536869" cy="492849"/>
          </a:xfrm>
          <a:custGeom>
            <a:avLst/>
            <a:gdLst>
              <a:gd name="connsiteX0" fmla="*/ 117399 w 337212"/>
              <a:gd name="connsiteY0" fmla="*/ 192088 h 309563"/>
              <a:gd name="connsiteX1" fmla="*/ 130099 w 337212"/>
              <a:gd name="connsiteY1" fmla="*/ 196036 h 309563"/>
              <a:gd name="connsiteX2" fmla="*/ 130099 w 337212"/>
              <a:gd name="connsiteY2" fmla="*/ 278941 h 309563"/>
              <a:gd name="connsiteX3" fmla="*/ 117399 w 337212"/>
              <a:gd name="connsiteY3" fmla="*/ 292101 h 309563"/>
              <a:gd name="connsiteX4" fmla="*/ 176137 w 337212"/>
              <a:gd name="connsiteY4" fmla="*/ 187325 h 309563"/>
              <a:gd name="connsiteX5" fmla="*/ 187250 w 337212"/>
              <a:gd name="connsiteY5" fmla="*/ 191271 h 309563"/>
              <a:gd name="connsiteX6" fmla="*/ 187250 w 337212"/>
              <a:gd name="connsiteY6" fmla="*/ 267562 h 309563"/>
              <a:gd name="connsiteX7" fmla="*/ 176137 w 337212"/>
              <a:gd name="connsiteY7" fmla="*/ 279400 h 309563"/>
              <a:gd name="connsiteX8" fmla="*/ 176137 w 337212"/>
              <a:gd name="connsiteY8" fmla="*/ 187325 h 309563"/>
              <a:gd name="connsiteX9" fmla="*/ 231699 w 337212"/>
              <a:gd name="connsiteY9" fmla="*/ 180975 h 309563"/>
              <a:gd name="connsiteX10" fmla="*/ 239637 w 337212"/>
              <a:gd name="connsiteY10" fmla="*/ 184982 h 309563"/>
              <a:gd name="connsiteX11" fmla="*/ 239637 w 337212"/>
              <a:gd name="connsiteY11" fmla="*/ 254429 h 309563"/>
              <a:gd name="connsiteX12" fmla="*/ 231699 w 337212"/>
              <a:gd name="connsiteY12" fmla="*/ 265113 h 309563"/>
              <a:gd name="connsiteX13" fmla="*/ 277737 w 337212"/>
              <a:gd name="connsiteY13" fmla="*/ 177800 h 309563"/>
              <a:gd name="connsiteX14" fmla="*/ 287262 w 337212"/>
              <a:gd name="connsiteY14" fmla="*/ 180398 h 309563"/>
              <a:gd name="connsiteX15" fmla="*/ 287262 w 337212"/>
              <a:gd name="connsiteY15" fmla="*/ 238847 h 309563"/>
              <a:gd name="connsiteX16" fmla="*/ 277737 w 337212"/>
              <a:gd name="connsiteY16" fmla="*/ 249238 h 309563"/>
              <a:gd name="connsiteX17" fmla="*/ 280912 w 337212"/>
              <a:gd name="connsiteY17" fmla="*/ 92075 h 309563"/>
              <a:gd name="connsiteX18" fmla="*/ 307493 w 337212"/>
              <a:gd name="connsiteY18" fmla="*/ 92075 h 309563"/>
              <a:gd name="connsiteX19" fmla="*/ 315468 w 337212"/>
              <a:gd name="connsiteY19" fmla="*/ 97314 h 309563"/>
              <a:gd name="connsiteX20" fmla="*/ 336733 w 337212"/>
              <a:gd name="connsiteY20" fmla="*/ 158869 h 309563"/>
              <a:gd name="connsiteX21" fmla="*/ 331417 w 337212"/>
              <a:gd name="connsiteY21" fmla="*/ 169347 h 309563"/>
              <a:gd name="connsiteX22" fmla="*/ 320784 w 337212"/>
              <a:gd name="connsiteY22" fmla="*/ 164108 h 309563"/>
              <a:gd name="connsiteX23" fmla="*/ 314139 w 337212"/>
              <a:gd name="connsiteY23" fmla="*/ 145772 h 309563"/>
              <a:gd name="connsiteX24" fmla="*/ 314139 w 337212"/>
              <a:gd name="connsiteY24" fmla="*/ 238761 h 309563"/>
              <a:gd name="connsiteX25" fmla="*/ 304835 w 337212"/>
              <a:gd name="connsiteY25" fmla="*/ 249238 h 309563"/>
              <a:gd name="connsiteX26" fmla="*/ 294203 w 337212"/>
              <a:gd name="connsiteY26" fmla="*/ 238761 h 309563"/>
              <a:gd name="connsiteX27" fmla="*/ 294203 w 337212"/>
              <a:gd name="connsiteY27" fmla="*/ 179824 h 309563"/>
              <a:gd name="connsiteX28" fmla="*/ 288886 w 337212"/>
              <a:gd name="connsiteY28" fmla="*/ 179824 h 309563"/>
              <a:gd name="connsiteX29" fmla="*/ 294203 w 337212"/>
              <a:gd name="connsiteY29" fmla="*/ 178515 h 309563"/>
              <a:gd name="connsiteX30" fmla="*/ 304835 w 337212"/>
              <a:gd name="connsiteY30" fmla="*/ 157560 h 309563"/>
              <a:gd name="connsiteX31" fmla="*/ 280912 w 337212"/>
              <a:gd name="connsiteY31" fmla="*/ 92075 h 309563"/>
              <a:gd name="connsiteX32" fmla="*/ 231699 w 337212"/>
              <a:gd name="connsiteY32" fmla="*/ 82550 h 309563"/>
              <a:gd name="connsiteX33" fmla="*/ 243745 w 337212"/>
              <a:gd name="connsiteY33" fmla="*/ 82550 h 309563"/>
              <a:gd name="connsiteX34" fmla="*/ 262484 w 337212"/>
              <a:gd name="connsiteY34" fmla="*/ 82550 h 309563"/>
              <a:gd name="connsiteX35" fmla="*/ 273192 w 337212"/>
              <a:gd name="connsiteY35" fmla="*/ 89117 h 309563"/>
              <a:gd name="connsiteX36" fmla="*/ 297285 w 337212"/>
              <a:gd name="connsiteY36" fmla="*/ 160041 h 309563"/>
              <a:gd name="connsiteX37" fmla="*/ 291931 w 337212"/>
              <a:gd name="connsiteY37" fmla="*/ 171861 h 309563"/>
              <a:gd name="connsiteX38" fmla="*/ 279885 w 337212"/>
              <a:gd name="connsiteY38" fmla="*/ 166608 h 309563"/>
              <a:gd name="connsiteX39" fmla="*/ 271854 w 337212"/>
              <a:gd name="connsiteY39" fmla="*/ 144280 h 309563"/>
              <a:gd name="connsiteX40" fmla="*/ 271854 w 337212"/>
              <a:gd name="connsiteY40" fmla="*/ 253292 h 309563"/>
              <a:gd name="connsiteX41" fmla="*/ 259807 w 337212"/>
              <a:gd name="connsiteY41" fmla="*/ 265113 h 309563"/>
              <a:gd name="connsiteX42" fmla="*/ 247761 w 337212"/>
              <a:gd name="connsiteY42" fmla="*/ 253292 h 309563"/>
              <a:gd name="connsiteX43" fmla="*/ 247761 w 337212"/>
              <a:gd name="connsiteY43" fmla="*/ 183682 h 309563"/>
              <a:gd name="connsiteX44" fmla="*/ 258469 w 337212"/>
              <a:gd name="connsiteY44" fmla="*/ 160041 h 309563"/>
              <a:gd name="connsiteX45" fmla="*/ 231699 w 337212"/>
              <a:gd name="connsiteY45" fmla="*/ 82550 h 309563"/>
              <a:gd name="connsiteX46" fmla="*/ 177724 w 337212"/>
              <a:gd name="connsiteY46" fmla="*/ 77788 h 309563"/>
              <a:gd name="connsiteX47" fmla="*/ 214510 w 337212"/>
              <a:gd name="connsiteY47" fmla="*/ 77788 h 309563"/>
              <a:gd name="connsiteX48" fmla="*/ 225021 w 337212"/>
              <a:gd name="connsiteY48" fmla="*/ 85643 h 309563"/>
              <a:gd name="connsiteX49" fmla="*/ 252610 w 337212"/>
              <a:gd name="connsiteY49" fmla="*/ 162884 h 309563"/>
              <a:gd name="connsiteX50" fmla="*/ 246041 w 337212"/>
              <a:gd name="connsiteY50" fmla="*/ 175976 h 309563"/>
              <a:gd name="connsiteX51" fmla="*/ 231590 w 337212"/>
              <a:gd name="connsiteY51" fmla="*/ 169430 h 309563"/>
              <a:gd name="connsiteX52" fmla="*/ 223707 w 337212"/>
              <a:gd name="connsiteY52" fmla="*/ 145865 h 309563"/>
              <a:gd name="connsiteX53" fmla="*/ 223707 w 337212"/>
              <a:gd name="connsiteY53" fmla="*/ 266309 h 309563"/>
              <a:gd name="connsiteX54" fmla="*/ 210569 w 337212"/>
              <a:gd name="connsiteY54" fmla="*/ 279401 h 309563"/>
              <a:gd name="connsiteX55" fmla="*/ 198745 w 337212"/>
              <a:gd name="connsiteY55" fmla="*/ 266309 h 309563"/>
              <a:gd name="connsiteX56" fmla="*/ 198745 w 337212"/>
              <a:gd name="connsiteY56" fmla="*/ 189068 h 309563"/>
              <a:gd name="connsiteX57" fmla="*/ 197759 w 337212"/>
              <a:gd name="connsiteY57" fmla="*/ 189068 h 309563"/>
              <a:gd name="connsiteX58" fmla="*/ 194803 w 337212"/>
              <a:gd name="connsiteY58" fmla="*/ 189068 h 309563"/>
              <a:gd name="connsiteX59" fmla="*/ 206628 w 337212"/>
              <a:gd name="connsiteY59" fmla="*/ 178595 h 309563"/>
              <a:gd name="connsiteX60" fmla="*/ 206628 w 337212"/>
              <a:gd name="connsiteY60" fmla="*/ 162884 h 309563"/>
              <a:gd name="connsiteX61" fmla="*/ 177724 w 337212"/>
              <a:gd name="connsiteY61" fmla="*/ 79097 h 309563"/>
              <a:gd name="connsiteX62" fmla="*/ 177724 w 337212"/>
              <a:gd name="connsiteY62" fmla="*/ 77788 h 309563"/>
              <a:gd name="connsiteX63" fmla="*/ 120574 w 337212"/>
              <a:gd name="connsiteY63" fmla="*/ 73025 h 309563"/>
              <a:gd name="connsiteX64" fmla="*/ 157008 w 337212"/>
              <a:gd name="connsiteY64" fmla="*/ 73025 h 309563"/>
              <a:gd name="connsiteX65" fmla="*/ 168720 w 337212"/>
              <a:gd name="connsiteY65" fmla="*/ 80953 h 309563"/>
              <a:gd name="connsiteX66" fmla="*/ 197347 w 337212"/>
              <a:gd name="connsiteY66" fmla="*/ 166840 h 309563"/>
              <a:gd name="connsiteX67" fmla="*/ 190840 w 337212"/>
              <a:gd name="connsiteY67" fmla="*/ 181375 h 309563"/>
              <a:gd name="connsiteX68" fmla="*/ 176527 w 337212"/>
              <a:gd name="connsiteY68" fmla="*/ 173447 h 309563"/>
              <a:gd name="connsiteX69" fmla="*/ 167418 w 337212"/>
              <a:gd name="connsiteY69" fmla="*/ 148341 h 309563"/>
              <a:gd name="connsiteX70" fmla="*/ 167418 w 337212"/>
              <a:gd name="connsiteY70" fmla="*/ 279153 h 309563"/>
              <a:gd name="connsiteX71" fmla="*/ 153105 w 337212"/>
              <a:gd name="connsiteY71" fmla="*/ 293688 h 309563"/>
              <a:gd name="connsiteX72" fmla="*/ 140093 w 337212"/>
              <a:gd name="connsiteY72" fmla="*/ 279153 h 309563"/>
              <a:gd name="connsiteX73" fmla="*/ 140093 w 337212"/>
              <a:gd name="connsiteY73" fmla="*/ 195909 h 309563"/>
              <a:gd name="connsiteX74" fmla="*/ 133586 w 337212"/>
              <a:gd name="connsiteY74" fmla="*/ 195909 h 309563"/>
              <a:gd name="connsiteX75" fmla="*/ 138791 w 337212"/>
              <a:gd name="connsiteY75" fmla="*/ 194588 h 309563"/>
              <a:gd name="connsiteX76" fmla="*/ 151804 w 337212"/>
              <a:gd name="connsiteY76" fmla="*/ 166840 h 309563"/>
              <a:gd name="connsiteX77" fmla="*/ 120574 w 337212"/>
              <a:gd name="connsiteY77" fmla="*/ 73025 h 309563"/>
              <a:gd name="connsiteX78" fmla="*/ 46220 w 337212"/>
              <a:gd name="connsiteY78" fmla="*/ 66675 h 309563"/>
              <a:gd name="connsiteX79" fmla="*/ 72821 w 337212"/>
              <a:gd name="connsiteY79" fmla="*/ 66675 h 309563"/>
              <a:gd name="connsiteX80" fmla="*/ 98092 w 337212"/>
              <a:gd name="connsiteY80" fmla="*/ 66675 h 309563"/>
              <a:gd name="connsiteX81" fmla="*/ 111393 w 337212"/>
              <a:gd name="connsiteY81" fmla="*/ 74595 h 309563"/>
              <a:gd name="connsiteX82" fmla="*/ 143315 w 337212"/>
              <a:gd name="connsiteY82" fmla="*/ 169638 h 309563"/>
              <a:gd name="connsiteX83" fmla="*/ 135334 w 337212"/>
              <a:gd name="connsiteY83" fmla="*/ 185479 h 309563"/>
              <a:gd name="connsiteX84" fmla="*/ 119374 w 337212"/>
              <a:gd name="connsiteY84" fmla="*/ 177559 h 309563"/>
              <a:gd name="connsiteX85" fmla="*/ 108733 w 337212"/>
              <a:gd name="connsiteY85" fmla="*/ 148518 h 309563"/>
              <a:gd name="connsiteX86" fmla="*/ 108733 w 337212"/>
              <a:gd name="connsiteY86" fmla="*/ 295043 h 309563"/>
              <a:gd name="connsiteX87" fmla="*/ 94102 w 337212"/>
              <a:gd name="connsiteY87" fmla="*/ 309563 h 309563"/>
              <a:gd name="connsiteX88" fmla="*/ 78141 w 337212"/>
              <a:gd name="connsiteY88" fmla="*/ 295043 h 309563"/>
              <a:gd name="connsiteX89" fmla="*/ 78141 w 337212"/>
              <a:gd name="connsiteY89" fmla="*/ 202640 h 309563"/>
              <a:gd name="connsiteX90" fmla="*/ 66171 w 337212"/>
              <a:gd name="connsiteY90" fmla="*/ 202640 h 309563"/>
              <a:gd name="connsiteX91" fmla="*/ 66171 w 337212"/>
              <a:gd name="connsiteY91" fmla="*/ 295043 h 309563"/>
              <a:gd name="connsiteX92" fmla="*/ 50210 w 337212"/>
              <a:gd name="connsiteY92" fmla="*/ 309563 h 309563"/>
              <a:gd name="connsiteX93" fmla="*/ 35579 w 337212"/>
              <a:gd name="connsiteY93" fmla="*/ 295043 h 309563"/>
              <a:gd name="connsiteX94" fmla="*/ 35579 w 337212"/>
              <a:gd name="connsiteY94" fmla="*/ 148518 h 309563"/>
              <a:gd name="connsiteX95" fmla="*/ 24938 w 337212"/>
              <a:gd name="connsiteY95" fmla="*/ 177559 h 309563"/>
              <a:gd name="connsiteX96" fmla="*/ 8978 w 337212"/>
              <a:gd name="connsiteY96" fmla="*/ 185479 h 309563"/>
              <a:gd name="connsiteX97" fmla="*/ 997 w 337212"/>
              <a:gd name="connsiteY97" fmla="*/ 169638 h 309563"/>
              <a:gd name="connsiteX98" fmla="*/ 32919 w 337212"/>
              <a:gd name="connsiteY98" fmla="*/ 74595 h 309563"/>
              <a:gd name="connsiteX99" fmla="*/ 46220 w 337212"/>
              <a:gd name="connsiteY99" fmla="*/ 66675 h 309563"/>
              <a:gd name="connsiteX100" fmla="*/ 289643 w 337212"/>
              <a:gd name="connsiteY100" fmla="*/ 49213 h 309563"/>
              <a:gd name="connsiteX101" fmla="*/ 309487 w 337212"/>
              <a:gd name="connsiteY101" fmla="*/ 68263 h 309563"/>
              <a:gd name="connsiteX102" fmla="*/ 289643 w 337212"/>
              <a:gd name="connsiteY102" fmla="*/ 87313 h 309563"/>
              <a:gd name="connsiteX103" fmla="*/ 269799 w 337212"/>
              <a:gd name="connsiteY103" fmla="*/ 68263 h 309563"/>
              <a:gd name="connsiteX104" fmla="*/ 271122 w 337212"/>
              <a:gd name="connsiteY104" fmla="*/ 68263 h 309563"/>
              <a:gd name="connsiteX105" fmla="*/ 272445 w 337212"/>
              <a:gd name="connsiteY105" fmla="*/ 59373 h 309563"/>
              <a:gd name="connsiteX106" fmla="*/ 289643 w 337212"/>
              <a:gd name="connsiteY106" fmla="*/ 49213 h 309563"/>
              <a:gd name="connsiteX107" fmla="*/ 244544 w 337212"/>
              <a:gd name="connsiteY107" fmla="*/ 33338 h 309563"/>
              <a:gd name="connsiteX108" fmla="*/ 266625 w 337212"/>
              <a:gd name="connsiteY108" fmla="*/ 55699 h 309563"/>
              <a:gd name="connsiteX109" fmla="*/ 244544 w 337212"/>
              <a:gd name="connsiteY109" fmla="*/ 79376 h 309563"/>
              <a:gd name="connsiteX110" fmla="*/ 223762 w 337212"/>
              <a:gd name="connsiteY110" fmla="*/ 63592 h 309563"/>
              <a:gd name="connsiteX111" fmla="*/ 226360 w 337212"/>
              <a:gd name="connsiteY111" fmla="*/ 49123 h 309563"/>
              <a:gd name="connsiteX112" fmla="*/ 226360 w 337212"/>
              <a:gd name="connsiteY112" fmla="*/ 43861 h 309563"/>
              <a:gd name="connsiteX113" fmla="*/ 244544 w 337212"/>
              <a:gd name="connsiteY113" fmla="*/ 33338 h 309563"/>
              <a:gd name="connsiteX114" fmla="*/ 192806 w 337212"/>
              <a:gd name="connsiteY114" fmla="*/ 23813 h 309563"/>
              <a:gd name="connsiteX115" fmla="*/ 217412 w 337212"/>
              <a:gd name="connsiteY115" fmla="*/ 48420 h 309563"/>
              <a:gd name="connsiteX116" fmla="*/ 192806 w 337212"/>
              <a:gd name="connsiteY116" fmla="*/ 73026 h 309563"/>
              <a:gd name="connsiteX117" fmla="*/ 168199 w 337212"/>
              <a:gd name="connsiteY117" fmla="*/ 51010 h 309563"/>
              <a:gd name="connsiteX118" fmla="*/ 170789 w 337212"/>
              <a:gd name="connsiteY118" fmla="*/ 39354 h 309563"/>
              <a:gd name="connsiteX119" fmla="*/ 170789 w 337212"/>
              <a:gd name="connsiteY119" fmla="*/ 38059 h 309563"/>
              <a:gd name="connsiteX120" fmla="*/ 192806 w 337212"/>
              <a:gd name="connsiteY120" fmla="*/ 23813 h 309563"/>
              <a:gd name="connsiteX121" fmla="*/ 133275 w 337212"/>
              <a:gd name="connsiteY121" fmla="*/ 12700 h 309563"/>
              <a:gd name="connsiteX122" fmla="*/ 160262 w 337212"/>
              <a:gd name="connsiteY122" fmla="*/ 39029 h 309563"/>
              <a:gd name="connsiteX123" fmla="*/ 133275 w 337212"/>
              <a:gd name="connsiteY123" fmla="*/ 66675 h 309563"/>
              <a:gd name="connsiteX124" fmla="*/ 106287 w 337212"/>
              <a:gd name="connsiteY124" fmla="*/ 48245 h 309563"/>
              <a:gd name="connsiteX125" fmla="*/ 111685 w 337212"/>
              <a:gd name="connsiteY125" fmla="*/ 29814 h 309563"/>
              <a:gd name="connsiteX126" fmla="*/ 110335 w 337212"/>
              <a:gd name="connsiteY126" fmla="*/ 23232 h 309563"/>
              <a:gd name="connsiteX127" fmla="*/ 133275 w 337212"/>
              <a:gd name="connsiteY127" fmla="*/ 12700 h 309563"/>
              <a:gd name="connsiteX128" fmla="*/ 72809 w 337212"/>
              <a:gd name="connsiteY128" fmla="*/ 0 h 309563"/>
              <a:gd name="connsiteX129" fmla="*/ 101525 w 337212"/>
              <a:gd name="connsiteY129" fmla="*/ 30163 h 309563"/>
              <a:gd name="connsiteX130" fmla="*/ 72809 w 337212"/>
              <a:gd name="connsiteY130" fmla="*/ 60325 h 309563"/>
              <a:gd name="connsiteX131" fmla="*/ 42787 w 337212"/>
              <a:gd name="connsiteY131" fmla="*/ 30163 h 309563"/>
              <a:gd name="connsiteX132" fmla="*/ 72809 w 337212"/>
              <a:gd name="connsiteY132" fmla="*/ 0 h 309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337212" h="309563">
                <a:moveTo>
                  <a:pt x="117399" y="192088"/>
                </a:moveTo>
                <a:cubicBezTo>
                  <a:pt x="121632" y="194720"/>
                  <a:pt x="125866" y="196036"/>
                  <a:pt x="130099" y="196036"/>
                </a:cubicBezTo>
                <a:cubicBezTo>
                  <a:pt x="130099" y="196036"/>
                  <a:pt x="130099" y="196036"/>
                  <a:pt x="130099" y="278941"/>
                </a:cubicBezTo>
                <a:cubicBezTo>
                  <a:pt x="130099" y="285521"/>
                  <a:pt x="124455" y="290785"/>
                  <a:pt x="117399" y="292101"/>
                </a:cubicBezTo>
                <a:close/>
                <a:moveTo>
                  <a:pt x="176137" y="187325"/>
                </a:moveTo>
                <a:cubicBezTo>
                  <a:pt x="179841" y="189956"/>
                  <a:pt x="183546" y="191271"/>
                  <a:pt x="187250" y="191271"/>
                </a:cubicBezTo>
                <a:cubicBezTo>
                  <a:pt x="187250" y="191271"/>
                  <a:pt x="187250" y="191271"/>
                  <a:pt x="187250" y="267562"/>
                </a:cubicBezTo>
                <a:cubicBezTo>
                  <a:pt x="187250" y="274139"/>
                  <a:pt x="182311" y="279400"/>
                  <a:pt x="176137" y="279400"/>
                </a:cubicBezTo>
                <a:cubicBezTo>
                  <a:pt x="176137" y="279400"/>
                  <a:pt x="176137" y="279400"/>
                  <a:pt x="176137" y="187325"/>
                </a:cubicBezTo>
                <a:close/>
                <a:moveTo>
                  <a:pt x="231699" y="180975"/>
                </a:moveTo>
                <a:cubicBezTo>
                  <a:pt x="233967" y="183646"/>
                  <a:pt x="236235" y="183646"/>
                  <a:pt x="239637" y="184982"/>
                </a:cubicBezTo>
                <a:cubicBezTo>
                  <a:pt x="239637" y="184982"/>
                  <a:pt x="239637" y="184982"/>
                  <a:pt x="239637" y="254429"/>
                </a:cubicBezTo>
                <a:cubicBezTo>
                  <a:pt x="239637" y="259771"/>
                  <a:pt x="236235" y="263778"/>
                  <a:pt x="231699" y="265113"/>
                </a:cubicBezTo>
                <a:close/>
                <a:moveTo>
                  <a:pt x="277737" y="177800"/>
                </a:moveTo>
                <a:cubicBezTo>
                  <a:pt x="280458" y="179099"/>
                  <a:pt x="283180" y="180398"/>
                  <a:pt x="287262" y="180398"/>
                </a:cubicBezTo>
                <a:cubicBezTo>
                  <a:pt x="287262" y="180398"/>
                  <a:pt x="287262" y="180398"/>
                  <a:pt x="287262" y="238847"/>
                </a:cubicBezTo>
                <a:cubicBezTo>
                  <a:pt x="287262" y="244043"/>
                  <a:pt x="283180" y="247939"/>
                  <a:pt x="277737" y="249238"/>
                </a:cubicBezTo>
                <a:close/>
                <a:moveTo>
                  <a:pt x="280912" y="92075"/>
                </a:moveTo>
                <a:cubicBezTo>
                  <a:pt x="282241" y="92075"/>
                  <a:pt x="306164" y="92075"/>
                  <a:pt x="307493" y="92075"/>
                </a:cubicBezTo>
                <a:cubicBezTo>
                  <a:pt x="311481" y="92075"/>
                  <a:pt x="314139" y="94694"/>
                  <a:pt x="315468" y="97314"/>
                </a:cubicBezTo>
                <a:cubicBezTo>
                  <a:pt x="315468" y="97314"/>
                  <a:pt x="315468" y="97314"/>
                  <a:pt x="336733" y="158869"/>
                </a:cubicBezTo>
                <a:cubicBezTo>
                  <a:pt x="338062" y="162798"/>
                  <a:pt x="336733" y="168037"/>
                  <a:pt x="331417" y="169347"/>
                </a:cubicBezTo>
                <a:cubicBezTo>
                  <a:pt x="327430" y="170657"/>
                  <a:pt x="322113" y="168037"/>
                  <a:pt x="320784" y="164108"/>
                </a:cubicBezTo>
                <a:cubicBezTo>
                  <a:pt x="320784" y="164108"/>
                  <a:pt x="320784" y="164108"/>
                  <a:pt x="314139" y="145772"/>
                </a:cubicBezTo>
                <a:cubicBezTo>
                  <a:pt x="314139" y="145772"/>
                  <a:pt x="314139" y="145772"/>
                  <a:pt x="314139" y="238761"/>
                </a:cubicBezTo>
                <a:cubicBezTo>
                  <a:pt x="314139" y="243999"/>
                  <a:pt x="310152" y="249238"/>
                  <a:pt x="304835" y="249238"/>
                </a:cubicBezTo>
                <a:cubicBezTo>
                  <a:pt x="299519" y="249238"/>
                  <a:pt x="294203" y="243999"/>
                  <a:pt x="294203" y="238761"/>
                </a:cubicBezTo>
                <a:cubicBezTo>
                  <a:pt x="294203" y="238761"/>
                  <a:pt x="294203" y="238761"/>
                  <a:pt x="294203" y="179824"/>
                </a:cubicBezTo>
                <a:cubicBezTo>
                  <a:pt x="294203" y="179824"/>
                  <a:pt x="294203" y="179824"/>
                  <a:pt x="288886" y="179824"/>
                </a:cubicBezTo>
                <a:cubicBezTo>
                  <a:pt x="291545" y="179824"/>
                  <a:pt x="292874" y="179824"/>
                  <a:pt x="294203" y="178515"/>
                </a:cubicBezTo>
                <a:cubicBezTo>
                  <a:pt x="302177" y="175895"/>
                  <a:pt x="307493" y="166727"/>
                  <a:pt x="304835" y="157560"/>
                </a:cubicBezTo>
                <a:cubicBezTo>
                  <a:pt x="304835" y="157560"/>
                  <a:pt x="304835" y="157560"/>
                  <a:pt x="280912" y="92075"/>
                </a:cubicBezTo>
                <a:close/>
                <a:moveTo>
                  <a:pt x="231699" y="82550"/>
                </a:moveTo>
                <a:cubicBezTo>
                  <a:pt x="235715" y="82550"/>
                  <a:pt x="239730" y="82550"/>
                  <a:pt x="243745" y="82550"/>
                </a:cubicBezTo>
                <a:cubicBezTo>
                  <a:pt x="253115" y="82550"/>
                  <a:pt x="262484" y="82550"/>
                  <a:pt x="262484" y="82550"/>
                </a:cubicBezTo>
                <a:cubicBezTo>
                  <a:pt x="267838" y="82550"/>
                  <a:pt x="271854" y="85177"/>
                  <a:pt x="273192" y="89117"/>
                </a:cubicBezTo>
                <a:cubicBezTo>
                  <a:pt x="273192" y="89117"/>
                  <a:pt x="273192" y="89117"/>
                  <a:pt x="297285" y="160041"/>
                </a:cubicBezTo>
                <a:cubicBezTo>
                  <a:pt x="299962" y="165294"/>
                  <a:pt x="297285" y="170548"/>
                  <a:pt x="291931" y="171861"/>
                </a:cubicBezTo>
                <a:cubicBezTo>
                  <a:pt x="286577" y="174488"/>
                  <a:pt x="281223" y="170548"/>
                  <a:pt x="279885" y="166608"/>
                </a:cubicBezTo>
                <a:cubicBezTo>
                  <a:pt x="279885" y="166608"/>
                  <a:pt x="279885" y="166608"/>
                  <a:pt x="271854" y="144280"/>
                </a:cubicBezTo>
                <a:cubicBezTo>
                  <a:pt x="271854" y="144280"/>
                  <a:pt x="271854" y="144280"/>
                  <a:pt x="271854" y="253292"/>
                </a:cubicBezTo>
                <a:cubicBezTo>
                  <a:pt x="271854" y="259859"/>
                  <a:pt x="266500" y="265113"/>
                  <a:pt x="259807" y="265113"/>
                </a:cubicBezTo>
                <a:cubicBezTo>
                  <a:pt x="253115" y="265113"/>
                  <a:pt x="247761" y="259859"/>
                  <a:pt x="247761" y="253292"/>
                </a:cubicBezTo>
                <a:cubicBezTo>
                  <a:pt x="247761" y="253292"/>
                  <a:pt x="247761" y="253292"/>
                  <a:pt x="247761" y="183682"/>
                </a:cubicBezTo>
                <a:cubicBezTo>
                  <a:pt x="257130" y="179742"/>
                  <a:pt x="262484" y="169235"/>
                  <a:pt x="258469" y="160041"/>
                </a:cubicBezTo>
                <a:cubicBezTo>
                  <a:pt x="258469" y="160041"/>
                  <a:pt x="258469" y="160041"/>
                  <a:pt x="231699" y="82550"/>
                </a:cubicBezTo>
                <a:close/>
                <a:moveTo>
                  <a:pt x="177724" y="77788"/>
                </a:moveTo>
                <a:cubicBezTo>
                  <a:pt x="177724" y="77788"/>
                  <a:pt x="213196" y="77788"/>
                  <a:pt x="214510" y="77788"/>
                </a:cubicBezTo>
                <a:cubicBezTo>
                  <a:pt x="219765" y="77788"/>
                  <a:pt x="223707" y="80406"/>
                  <a:pt x="225021" y="85643"/>
                </a:cubicBezTo>
                <a:cubicBezTo>
                  <a:pt x="225021" y="85643"/>
                  <a:pt x="225021" y="85643"/>
                  <a:pt x="252610" y="162884"/>
                </a:cubicBezTo>
                <a:cubicBezTo>
                  <a:pt x="253924" y="168121"/>
                  <a:pt x="251296" y="174667"/>
                  <a:pt x="246041" y="175976"/>
                </a:cubicBezTo>
                <a:cubicBezTo>
                  <a:pt x="239472" y="178595"/>
                  <a:pt x="234217" y="175976"/>
                  <a:pt x="231590" y="169430"/>
                </a:cubicBezTo>
                <a:cubicBezTo>
                  <a:pt x="231590" y="169430"/>
                  <a:pt x="231590" y="169430"/>
                  <a:pt x="223707" y="145865"/>
                </a:cubicBezTo>
                <a:cubicBezTo>
                  <a:pt x="223707" y="145865"/>
                  <a:pt x="223707" y="145865"/>
                  <a:pt x="223707" y="266309"/>
                </a:cubicBezTo>
                <a:cubicBezTo>
                  <a:pt x="223707" y="272855"/>
                  <a:pt x="218452" y="279401"/>
                  <a:pt x="210569" y="279401"/>
                </a:cubicBezTo>
                <a:cubicBezTo>
                  <a:pt x="204000" y="279401"/>
                  <a:pt x="198745" y="272855"/>
                  <a:pt x="198745" y="266309"/>
                </a:cubicBezTo>
                <a:cubicBezTo>
                  <a:pt x="198745" y="266309"/>
                  <a:pt x="198745" y="266309"/>
                  <a:pt x="198745" y="189068"/>
                </a:cubicBezTo>
                <a:cubicBezTo>
                  <a:pt x="198745" y="189068"/>
                  <a:pt x="198745" y="189068"/>
                  <a:pt x="197759" y="189068"/>
                </a:cubicBezTo>
                <a:lnTo>
                  <a:pt x="194803" y="189068"/>
                </a:lnTo>
                <a:cubicBezTo>
                  <a:pt x="200059" y="187759"/>
                  <a:pt x="204000" y="183831"/>
                  <a:pt x="206628" y="178595"/>
                </a:cubicBezTo>
                <a:cubicBezTo>
                  <a:pt x="209255" y="173358"/>
                  <a:pt x="209255" y="168121"/>
                  <a:pt x="206628" y="162884"/>
                </a:cubicBezTo>
                <a:cubicBezTo>
                  <a:pt x="206628" y="162884"/>
                  <a:pt x="206628" y="162884"/>
                  <a:pt x="177724" y="79097"/>
                </a:cubicBezTo>
                <a:cubicBezTo>
                  <a:pt x="177724" y="79097"/>
                  <a:pt x="177724" y="77788"/>
                  <a:pt x="177724" y="77788"/>
                </a:cubicBezTo>
                <a:close/>
                <a:moveTo>
                  <a:pt x="120574" y="73025"/>
                </a:moveTo>
                <a:cubicBezTo>
                  <a:pt x="120574" y="73025"/>
                  <a:pt x="157008" y="73025"/>
                  <a:pt x="157008" y="73025"/>
                </a:cubicBezTo>
                <a:cubicBezTo>
                  <a:pt x="162213" y="73025"/>
                  <a:pt x="167418" y="75668"/>
                  <a:pt x="168720" y="80953"/>
                </a:cubicBezTo>
                <a:cubicBezTo>
                  <a:pt x="168720" y="80953"/>
                  <a:pt x="168720" y="80953"/>
                  <a:pt x="197347" y="166840"/>
                </a:cubicBezTo>
                <a:cubicBezTo>
                  <a:pt x="199949" y="172125"/>
                  <a:pt x="197347" y="178732"/>
                  <a:pt x="190840" y="181375"/>
                </a:cubicBezTo>
                <a:cubicBezTo>
                  <a:pt x="184334" y="184017"/>
                  <a:pt x="177828" y="180053"/>
                  <a:pt x="176527" y="173447"/>
                </a:cubicBezTo>
                <a:lnTo>
                  <a:pt x="167418" y="148341"/>
                </a:lnTo>
                <a:cubicBezTo>
                  <a:pt x="167418" y="148341"/>
                  <a:pt x="167418" y="148341"/>
                  <a:pt x="167418" y="279153"/>
                </a:cubicBezTo>
                <a:cubicBezTo>
                  <a:pt x="167418" y="287081"/>
                  <a:pt x="160912" y="293688"/>
                  <a:pt x="153105" y="293688"/>
                </a:cubicBezTo>
                <a:cubicBezTo>
                  <a:pt x="145297" y="293688"/>
                  <a:pt x="140093" y="287081"/>
                  <a:pt x="140093" y="279153"/>
                </a:cubicBezTo>
                <a:cubicBezTo>
                  <a:pt x="140093" y="279153"/>
                  <a:pt x="140093" y="279153"/>
                  <a:pt x="140093" y="195909"/>
                </a:cubicBezTo>
                <a:cubicBezTo>
                  <a:pt x="140093" y="195909"/>
                  <a:pt x="140093" y="195909"/>
                  <a:pt x="133586" y="195909"/>
                </a:cubicBezTo>
                <a:cubicBezTo>
                  <a:pt x="134888" y="195909"/>
                  <a:pt x="136189" y="195909"/>
                  <a:pt x="138791" y="194588"/>
                </a:cubicBezTo>
                <a:cubicBezTo>
                  <a:pt x="150502" y="190624"/>
                  <a:pt x="155707" y="177411"/>
                  <a:pt x="151804" y="166840"/>
                </a:cubicBezTo>
                <a:cubicBezTo>
                  <a:pt x="151804" y="166840"/>
                  <a:pt x="151804" y="166840"/>
                  <a:pt x="120574" y="73025"/>
                </a:cubicBezTo>
                <a:close/>
                <a:moveTo>
                  <a:pt x="46220" y="66675"/>
                </a:moveTo>
                <a:cubicBezTo>
                  <a:pt x="47550" y="66675"/>
                  <a:pt x="59520" y="66675"/>
                  <a:pt x="72821" y="66675"/>
                </a:cubicBezTo>
                <a:cubicBezTo>
                  <a:pt x="84792" y="66675"/>
                  <a:pt x="96762" y="66675"/>
                  <a:pt x="98092" y="66675"/>
                </a:cubicBezTo>
                <a:cubicBezTo>
                  <a:pt x="103413" y="66675"/>
                  <a:pt x="108733" y="69315"/>
                  <a:pt x="111393" y="74595"/>
                </a:cubicBezTo>
                <a:cubicBezTo>
                  <a:pt x="111393" y="74595"/>
                  <a:pt x="111393" y="74595"/>
                  <a:pt x="143315" y="169638"/>
                </a:cubicBezTo>
                <a:cubicBezTo>
                  <a:pt x="145975" y="176239"/>
                  <a:pt x="143315" y="184159"/>
                  <a:pt x="135334" y="185479"/>
                </a:cubicBezTo>
                <a:cubicBezTo>
                  <a:pt x="128684" y="188119"/>
                  <a:pt x="122034" y="184159"/>
                  <a:pt x="119374" y="177559"/>
                </a:cubicBezTo>
                <a:cubicBezTo>
                  <a:pt x="119374" y="177559"/>
                  <a:pt x="119374" y="177559"/>
                  <a:pt x="108733" y="148518"/>
                </a:cubicBezTo>
                <a:cubicBezTo>
                  <a:pt x="108733" y="148518"/>
                  <a:pt x="108733" y="148518"/>
                  <a:pt x="108733" y="295043"/>
                </a:cubicBezTo>
                <a:cubicBezTo>
                  <a:pt x="108733" y="302963"/>
                  <a:pt x="102083" y="309563"/>
                  <a:pt x="94102" y="309563"/>
                </a:cubicBezTo>
                <a:cubicBezTo>
                  <a:pt x="84792" y="309563"/>
                  <a:pt x="78141" y="302963"/>
                  <a:pt x="78141" y="295043"/>
                </a:cubicBezTo>
                <a:cubicBezTo>
                  <a:pt x="78141" y="295043"/>
                  <a:pt x="78141" y="295043"/>
                  <a:pt x="78141" y="202640"/>
                </a:cubicBezTo>
                <a:cubicBezTo>
                  <a:pt x="78141" y="202640"/>
                  <a:pt x="78141" y="202640"/>
                  <a:pt x="66171" y="202640"/>
                </a:cubicBezTo>
                <a:cubicBezTo>
                  <a:pt x="66171" y="202640"/>
                  <a:pt x="66171" y="202640"/>
                  <a:pt x="66171" y="295043"/>
                </a:cubicBezTo>
                <a:cubicBezTo>
                  <a:pt x="66171" y="302963"/>
                  <a:pt x="59520" y="309563"/>
                  <a:pt x="50210" y="309563"/>
                </a:cubicBezTo>
                <a:cubicBezTo>
                  <a:pt x="42229" y="309563"/>
                  <a:pt x="35579" y="302963"/>
                  <a:pt x="35579" y="295043"/>
                </a:cubicBezTo>
                <a:cubicBezTo>
                  <a:pt x="35579" y="295043"/>
                  <a:pt x="35579" y="295043"/>
                  <a:pt x="35579" y="148518"/>
                </a:cubicBezTo>
                <a:cubicBezTo>
                  <a:pt x="35579" y="148518"/>
                  <a:pt x="35579" y="148518"/>
                  <a:pt x="24938" y="177559"/>
                </a:cubicBezTo>
                <a:cubicBezTo>
                  <a:pt x="22278" y="184159"/>
                  <a:pt x="15628" y="188119"/>
                  <a:pt x="8978" y="185479"/>
                </a:cubicBezTo>
                <a:cubicBezTo>
                  <a:pt x="997" y="184159"/>
                  <a:pt x="-1663" y="176239"/>
                  <a:pt x="997" y="169638"/>
                </a:cubicBezTo>
                <a:cubicBezTo>
                  <a:pt x="997" y="169638"/>
                  <a:pt x="997" y="169638"/>
                  <a:pt x="32919" y="74595"/>
                </a:cubicBezTo>
                <a:cubicBezTo>
                  <a:pt x="35579" y="69315"/>
                  <a:pt x="40899" y="66675"/>
                  <a:pt x="46220" y="66675"/>
                </a:cubicBezTo>
                <a:close/>
                <a:moveTo>
                  <a:pt x="289643" y="49213"/>
                </a:moveTo>
                <a:cubicBezTo>
                  <a:pt x="301549" y="49213"/>
                  <a:pt x="309487" y="58103"/>
                  <a:pt x="309487" y="68263"/>
                </a:cubicBezTo>
                <a:cubicBezTo>
                  <a:pt x="309487" y="79693"/>
                  <a:pt x="300227" y="87313"/>
                  <a:pt x="289643" y="87313"/>
                </a:cubicBezTo>
                <a:cubicBezTo>
                  <a:pt x="280383" y="87313"/>
                  <a:pt x="269799" y="79693"/>
                  <a:pt x="269799" y="68263"/>
                </a:cubicBezTo>
                <a:cubicBezTo>
                  <a:pt x="269799" y="68263"/>
                  <a:pt x="271122" y="68263"/>
                  <a:pt x="271122" y="68263"/>
                </a:cubicBezTo>
                <a:cubicBezTo>
                  <a:pt x="271122" y="65723"/>
                  <a:pt x="272445" y="63183"/>
                  <a:pt x="272445" y="59373"/>
                </a:cubicBezTo>
                <a:cubicBezTo>
                  <a:pt x="276414" y="54293"/>
                  <a:pt x="283028" y="49213"/>
                  <a:pt x="289643" y="49213"/>
                </a:cubicBezTo>
                <a:close/>
                <a:moveTo>
                  <a:pt x="244544" y="33338"/>
                </a:moveTo>
                <a:cubicBezTo>
                  <a:pt x="257533" y="33338"/>
                  <a:pt x="266625" y="43861"/>
                  <a:pt x="266625" y="55699"/>
                </a:cubicBezTo>
                <a:cubicBezTo>
                  <a:pt x="266625" y="68853"/>
                  <a:pt x="256234" y="79376"/>
                  <a:pt x="244544" y="79376"/>
                </a:cubicBezTo>
                <a:cubicBezTo>
                  <a:pt x="235452" y="79376"/>
                  <a:pt x="226360" y="72799"/>
                  <a:pt x="223762" y="63592"/>
                </a:cubicBezTo>
                <a:cubicBezTo>
                  <a:pt x="225061" y="59645"/>
                  <a:pt x="226360" y="54384"/>
                  <a:pt x="226360" y="49123"/>
                </a:cubicBezTo>
                <a:cubicBezTo>
                  <a:pt x="226360" y="47807"/>
                  <a:pt x="226360" y="46492"/>
                  <a:pt x="226360" y="43861"/>
                </a:cubicBezTo>
                <a:cubicBezTo>
                  <a:pt x="230256" y="37284"/>
                  <a:pt x="236751" y="33338"/>
                  <a:pt x="244544" y="33338"/>
                </a:cubicBezTo>
                <a:close/>
                <a:moveTo>
                  <a:pt x="192806" y="23813"/>
                </a:moveTo>
                <a:cubicBezTo>
                  <a:pt x="205756" y="23813"/>
                  <a:pt x="217412" y="35469"/>
                  <a:pt x="217412" y="48420"/>
                </a:cubicBezTo>
                <a:cubicBezTo>
                  <a:pt x="217412" y="62665"/>
                  <a:pt x="205756" y="73026"/>
                  <a:pt x="192806" y="73026"/>
                </a:cubicBezTo>
                <a:cubicBezTo>
                  <a:pt x="179855" y="73026"/>
                  <a:pt x="169494" y="63961"/>
                  <a:pt x="168199" y="51010"/>
                </a:cubicBezTo>
                <a:cubicBezTo>
                  <a:pt x="169494" y="48420"/>
                  <a:pt x="170789" y="44534"/>
                  <a:pt x="170789" y="39354"/>
                </a:cubicBezTo>
                <a:cubicBezTo>
                  <a:pt x="170789" y="39354"/>
                  <a:pt x="170789" y="39354"/>
                  <a:pt x="170789" y="38059"/>
                </a:cubicBezTo>
                <a:cubicBezTo>
                  <a:pt x="174674" y="30288"/>
                  <a:pt x="182445" y="23813"/>
                  <a:pt x="192806" y="23813"/>
                </a:cubicBezTo>
                <a:close/>
                <a:moveTo>
                  <a:pt x="133275" y="12700"/>
                </a:moveTo>
                <a:cubicBezTo>
                  <a:pt x="148118" y="12700"/>
                  <a:pt x="160262" y="24548"/>
                  <a:pt x="160262" y="39029"/>
                </a:cubicBezTo>
                <a:cubicBezTo>
                  <a:pt x="160262" y="54827"/>
                  <a:pt x="148118" y="66675"/>
                  <a:pt x="133275" y="66675"/>
                </a:cubicBezTo>
                <a:cubicBezTo>
                  <a:pt x="121130" y="66675"/>
                  <a:pt x="110335" y="60093"/>
                  <a:pt x="106287" y="48245"/>
                </a:cubicBezTo>
                <a:cubicBezTo>
                  <a:pt x="108986" y="42979"/>
                  <a:pt x="111685" y="36396"/>
                  <a:pt x="111685" y="29814"/>
                </a:cubicBezTo>
                <a:cubicBezTo>
                  <a:pt x="111685" y="27181"/>
                  <a:pt x="110335" y="25865"/>
                  <a:pt x="110335" y="23232"/>
                </a:cubicBezTo>
                <a:cubicBezTo>
                  <a:pt x="115733" y="16649"/>
                  <a:pt x="123829" y="12700"/>
                  <a:pt x="133275" y="12700"/>
                </a:cubicBezTo>
                <a:close/>
                <a:moveTo>
                  <a:pt x="72809" y="0"/>
                </a:moveTo>
                <a:cubicBezTo>
                  <a:pt x="88472" y="0"/>
                  <a:pt x="101525" y="14426"/>
                  <a:pt x="101525" y="30163"/>
                </a:cubicBezTo>
                <a:cubicBezTo>
                  <a:pt x="101525" y="47211"/>
                  <a:pt x="87167" y="60325"/>
                  <a:pt x="72809" y="60325"/>
                </a:cubicBezTo>
                <a:cubicBezTo>
                  <a:pt x="57145" y="60325"/>
                  <a:pt x="42787" y="47211"/>
                  <a:pt x="42787" y="30163"/>
                </a:cubicBezTo>
                <a:cubicBezTo>
                  <a:pt x="42787" y="14426"/>
                  <a:pt x="55840" y="0"/>
                  <a:pt x="72809" y="0"/>
                </a:cubicBezTo>
                <a:close/>
              </a:path>
            </a:pathLst>
          </a:custGeom>
          <a:solidFill>
            <a:schemeClr val="accent3"/>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Tree>
    <p:extLst>
      <p:ext uri="{BB962C8B-B14F-4D97-AF65-F5344CB8AC3E}">
        <p14:creationId xmlns:p14="http://schemas.microsoft.com/office/powerpoint/2010/main" val="739879456"/>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1000"/>
                                        <p:tgtEl>
                                          <p:spTgt spid="25"/>
                                        </p:tgtEl>
                                      </p:cBhvr>
                                    </p:animEffect>
                                    <p:anim calcmode="lin" valueType="num">
                                      <p:cBhvr>
                                        <p:cTn id="13" dur="1000" fill="hold"/>
                                        <p:tgtEl>
                                          <p:spTgt spid="25"/>
                                        </p:tgtEl>
                                        <p:attrNameLst>
                                          <p:attrName>ppt_x</p:attrName>
                                        </p:attrNameLst>
                                      </p:cBhvr>
                                      <p:tavLst>
                                        <p:tav tm="0">
                                          <p:val>
                                            <p:strVal val="#ppt_x"/>
                                          </p:val>
                                        </p:tav>
                                        <p:tav tm="100000">
                                          <p:val>
                                            <p:strVal val="#ppt_x"/>
                                          </p:val>
                                        </p:tav>
                                      </p:tavLst>
                                    </p:anim>
                                    <p:anim calcmode="lin" valueType="num">
                                      <p:cBhvr>
                                        <p:cTn id="14" dur="1000" fill="hold"/>
                                        <p:tgtEl>
                                          <p:spTgt spid="2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fade">
                                      <p:cBhvr>
                                        <p:cTn id="22" dur="1000"/>
                                        <p:tgtEl>
                                          <p:spTgt spid="32"/>
                                        </p:tgtEl>
                                      </p:cBhvr>
                                    </p:animEffect>
                                    <p:anim calcmode="lin" valueType="num">
                                      <p:cBhvr>
                                        <p:cTn id="23" dur="1000" fill="hold"/>
                                        <p:tgtEl>
                                          <p:spTgt spid="32"/>
                                        </p:tgtEl>
                                        <p:attrNameLst>
                                          <p:attrName>ppt_x</p:attrName>
                                        </p:attrNameLst>
                                      </p:cBhvr>
                                      <p:tavLst>
                                        <p:tav tm="0">
                                          <p:val>
                                            <p:strVal val="#ppt_x"/>
                                          </p:val>
                                        </p:tav>
                                        <p:tav tm="100000">
                                          <p:val>
                                            <p:strVal val="#ppt_x"/>
                                          </p:val>
                                        </p:tav>
                                      </p:tavLst>
                                    </p:anim>
                                    <p:anim calcmode="lin" valueType="num">
                                      <p:cBhvr>
                                        <p:cTn id="24" dur="1000" fill="hold"/>
                                        <p:tgtEl>
                                          <p:spTgt spid="32"/>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9"/>
                                        </p:tgtEl>
                                        <p:attrNameLst>
                                          <p:attrName>style.visibility</p:attrName>
                                        </p:attrNameLst>
                                      </p:cBhvr>
                                      <p:to>
                                        <p:strVal val="visible"/>
                                      </p:to>
                                    </p:set>
                                    <p:animEffect transition="in" filter="fade">
                                      <p:cBhvr>
                                        <p:cTn id="27" dur="1000"/>
                                        <p:tgtEl>
                                          <p:spTgt spid="39"/>
                                        </p:tgtEl>
                                      </p:cBhvr>
                                    </p:animEffect>
                                    <p:anim calcmode="lin" valueType="num">
                                      <p:cBhvr>
                                        <p:cTn id="28" dur="1000" fill="hold"/>
                                        <p:tgtEl>
                                          <p:spTgt spid="39"/>
                                        </p:tgtEl>
                                        <p:attrNameLst>
                                          <p:attrName>ppt_x</p:attrName>
                                        </p:attrNameLst>
                                      </p:cBhvr>
                                      <p:tavLst>
                                        <p:tav tm="0">
                                          <p:val>
                                            <p:strVal val="#ppt_x"/>
                                          </p:val>
                                        </p:tav>
                                        <p:tav tm="100000">
                                          <p:val>
                                            <p:strVal val="#ppt_x"/>
                                          </p:val>
                                        </p:tav>
                                      </p:tavLst>
                                    </p:anim>
                                    <p:anim calcmode="lin" valueType="num">
                                      <p:cBhvr>
                                        <p:cTn id="29" dur="1000" fill="hold"/>
                                        <p:tgtEl>
                                          <p:spTgt spid="39"/>
                                        </p:tgtEl>
                                        <p:attrNameLst>
                                          <p:attrName>ppt_y</p:attrName>
                                        </p:attrNameLst>
                                      </p:cBhvr>
                                      <p:tavLst>
                                        <p:tav tm="0">
                                          <p:val>
                                            <p:strVal val="#ppt_y+.1"/>
                                          </p:val>
                                        </p:tav>
                                        <p:tav tm="100000">
                                          <p:val>
                                            <p:strVal val="#ppt_y"/>
                                          </p:val>
                                        </p:tav>
                                      </p:tavLst>
                                    </p:anim>
                                  </p:childTnLst>
                                </p:cTn>
                              </p:par>
                            </p:childTnLst>
                          </p:cTn>
                        </p:par>
                        <p:par>
                          <p:cTn id="30" fill="hold">
                            <p:stCondLst>
                              <p:cond delay="1000"/>
                            </p:stCondLst>
                            <p:childTnLst>
                              <p:par>
                                <p:cTn id="31" presetID="42" presetClass="entr" presetSubtype="0" fill="hold" grpId="0" nodeType="after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1000"/>
                                        <p:tgtEl>
                                          <p:spTgt spid="7"/>
                                        </p:tgtEl>
                                      </p:cBhvr>
                                    </p:animEffect>
                                    <p:anim calcmode="lin" valueType="num">
                                      <p:cBhvr>
                                        <p:cTn id="34" dur="1000" fill="hold"/>
                                        <p:tgtEl>
                                          <p:spTgt spid="7"/>
                                        </p:tgtEl>
                                        <p:attrNameLst>
                                          <p:attrName>ppt_x</p:attrName>
                                        </p:attrNameLst>
                                      </p:cBhvr>
                                      <p:tavLst>
                                        <p:tav tm="0">
                                          <p:val>
                                            <p:strVal val="#ppt_x"/>
                                          </p:val>
                                        </p:tav>
                                        <p:tav tm="100000">
                                          <p:val>
                                            <p:strVal val="#ppt_x"/>
                                          </p:val>
                                        </p:tav>
                                      </p:tavLst>
                                    </p:anim>
                                    <p:anim calcmode="lin" valueType="num">
                                      <p:cBhvr>
                                        <p:cTn id="35" dur="1000" fill="hold"/>
                                        <p:tgtEl>
                                          <p:spTgt spid="7"/>
                                        </p:tgtEl>
                                        <p:attrNameLst>
                                          <p:attrName>ppt_y</p:attrName>
                                        </p:attrNameLst>
                                      </p:cBhvr>
                                      <p:tavLst>
                                        <p:tav tm="0">
                                          <p:val>
                                            <p:strVal val="#ppt_y+.1"/>
                                          </p:val>
                                        </p:tav>
                                        <p:tav tm="100000">
                                          <p:val>
                                            <p:strVal val="#ppt_y"/>
                                          </p:val>
                                        </p:tav>
                                      </p:tavLst>
                                    </p:anim>
                                  </p:childTnLst>
                                </p:cTn>
                              </p:par>
                              <p:par>
                                <p:cTn id="36" presetID="42" presetClass="entr" presetSubtype="0" fill="hold" nodeType="withEffect">
                                  <p:stCondLst>
                                    <p:cond delay="0"/>
                                  </p:stCondLst>
                                  <p:childTnLst>
                                    <p:set>
                                      <p:cBhvr>
                                        <p:cTn id="37" dur="1" fill="hold">
                                          <p:stCondLst>
                                            <p:cond delay="0"/>
                                          </p:stCondLst>
                                        </p:cTn>
                                        <p:tgtEl>
                                          <p:spTgt spid="27"/>
                                        </p:tgtEl>
                                        <p:attrNameLst>
                                          <p:attrName>style.visibility</p:attrName>
                                        </p:attrNameLst>
                                      </p:cBhvr>
                                      <p:to>
                                        <p:strVal val="visible"/>
                                      </p:to>
                                    </p:set>
                                    <p:animEffect transition="in" filter="fade">
                                      <p:cBhvr>
                                        <p:cTn id="38" dur="1000"/>
                                        <p:tgtEl>
                                          <p:spTgt spid="27"/>
                                        </p:tgtEl>
                                      </p:cBhvr>
                                    </p:animEffect>
                                    <p:anim calcmode="lin" valueType="num">
                                      <p:cBhvr>
                                        <p:cTn id="39" dur="1000" fill="hold"/>
                                        <p:tgtEl>
                                          <p:spTgt spid="27"/>
                                        </p:tgtEl>
                                        <p:attrNameLst>
                                          <p:attrName>ppt_x</p:attrName>
                                        </p:attrNameLst>
                                      </p:cBhvr>
                                      <p:tavLst>
                                        <p:tav tm="0">
                                          <p:val>
                                            <p:strVal val="#ppt_x"/>
                                          </p:val>
                                        </p:tav>
                                        <p:tav tm="100000">
                                          <p:val>
                                            <p:strVal val="#ppt_x"/>
                                          </p:val>
                                        </p:tav>
                                      </p:tavLst>
                                    </p:anim>
                                    <p:anim calcmode="lin" valueType="num">
                                      <p:cBhvr>
                                        <p:cTn id="40" dur="1000" fill="hold"/>
                                        <p:tgtEl>
                                          <p:spTgt spid="27"/>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13"/>
                                        </p:tgtEl>
                                        <p:attrNameLst>
                                          <p:attrName>style.visibility</p:attrName>
                                        </p:attrNameLst>
                                      </p:cBhvr>
                                      <p:to>
                                        <p:strVal val="visible"/>
                                      </p:to>
                                    </p:set>
                                    <p:animEffect transition="in" filter="fade">
                                      <p:cBhvr>
                                        <p:cTn id="43" dur="1000"/>
                                        <p:tgtEl>
                                          <p:spTgt spid="13"/>
                                        </p:tgtEl>
                                      </p:cBhvr>
                                    </p:animEffect>
                                    <p:anim calcmode="lin" valueType="num">
                                      <p:cBhvr>
                                        <p:cTn id="44" dur="1000" fill="hold"/>
                                        <p:tgtEl>
                                          <p:spTgt spid="13"/>
                                        </p:tgtEl>
                                        <p:attrNameLst>
                                          <p:attrName>ppt_x</p:attrName>
                                        </p:attrNameLst>
                                      </p:cBhvr>
                                      <p:tavLst>
                                        <p:tav tm="0">
                                          <p:val>
                                            <p:strVal val="#ppt_x"/>
                                          </p:val>
                                        </p:tav>
                                        <p:tav tm="100000">
                                          <p:val>
                                            <p:strVal val="#ppt_x"/>
                                          </p:val>
                                        </p:tav>
                                      </p:tavLst>
                                    </p:anim>
                                    <p:anim calcmode="lin" valueType="num">
                                      <p:cBhvr>
                                        <p:cTn id="45" dur="1000" fill="hold"/>
                                        <p:tgtEl>
                                          <p:spTgt spid="13"/>
                                        </p:tgtEl>
                                        <p:attrNameLst>
                                          <p:attrName>ppt_y</p:attrName>
                                        </p:attrNameLst>
                                      </p:cBhvr>
                                      <p:tavLst>
                                        <p:tav tm="0">
                                          <p:val>
                                            <p:strVal val="#ppt_y+.1"/>
                                          </p:val>
                                        </p:tav>
                                        <p:tav tm="100000">
                                          <p:val>
                                            <p:strVal val="#ppt_y"/>
                                          </p:val>
                                        </p:tav>
                                      </p:tavLst>
                                    </p:anim>
                                  </p:childTnLst>
                                </p:cTn>
                              </p:par>
                              <p:par>
                                <p:cTn id="46" presetID="42" presetClass="entr" presetSubtype="0" fill="hold" nodeType="withEffect">
                                  <p:stCondLst>
                                    <p:cond delay="0"/>
                                  </p:stCondLst>
                                  <p:childTnLst>
                                    <p:set>
                                      <p:cBhvr>
                                        <p:cTn id="47" dur="1" fill="hold">
                                          <p:stCondLst>
                                            <p:cond delay="0"/>
                                          </p:stCondLst>
                                        </p:cTn>
                                        <p:tgtEl>
                                          <p:spTgt spid="33"/>
                                        </p:tgtEl>
                                        <p:attrNameLst>
                                          <p:attrName>style.visibility</p:attrName>
                                        </p:attrNameLst>
                                      </p:cBhvr>
                                      <p:to>
                                        <p:strVal val="visible"/>
                                      </p:to>
                                    </p:set>
                                    <p:animEffect transition="in" filter="fade">
                                      <p:cBhvr>
                                        <p:cTn id="48" dur="1000"/>
                                        <p:tgtEl>
                                          <p:spTgt spid="33"/>
                                        </p:tgtEl>
                                      </p:cBhvr>
                                    </p:animEffect>
                                    <p:anim calcmode="lin" valueType="num">
                                      <p:cBhvr>
                                        <p:cTn id="49" dur="1000" fill="hold"/>
                                        <p:tgtEl>
                                          <p:spTgt spid="33"/>
                                        </p:tgtEl>
                                        <p:attrNameLst>
                                          <p:attrName>ppt_x</p:attrName>
                                        </p:attrNameLst>
                                      </p:cBhvr>
                                      <p:tavLst>
                                        <p:tav tm="0">
                                          <p:val>
                                            <p:strVal val="#ppt_x"/>
                                          </p:val>
                                        </p:tav>
                                        <p:tav tm="100000">
                                          <p:val>
                                            <p:strVal val="#ppt_x"/>
                                          </p:val>
                                        </p:tav>
                                      </p:tavLst>
                                    </p:anim>
                                    <p:anim calcmode="lin" valueType="num">
                                      <p:cBhvr>
                                        <p:cTn id="50" dur="1000" fill="hold"/>
                                        <p:tgtEl>
                                          <p:spTgt spid="33"/>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0"/>
                                  </p:stCondLst>
                                  <p:childTnLst>
                                    <p:set>
                                      <p:cBhvr>
                                        <p:cTn id="52" dur="1" fill="hold">
                                          <p:stCondLst>
                                            <p:cond delay="0"/>
                                          </p:stCondLst>
                                        </p:cTn>
                                        <p:tgtEl>
                                          <p:spTgt spid="44"/>
                                        </p:tgtEl>
                                        <p:attrNameLst>
                                          <p:attrName>style.visibility</p:attrName>
                                        </p:attrNameLst>
                                      </p:cBhvr>
                                      <p:to>
                                        <p:strVal val="visible"/>
                                      </p:to>
                                    </p:set>
                                    <p:animEffect transition="in" filter="fade">
                                      <p:cBhvr>
                                        <p:cTn id="53" dur="1000"/>
                                        <p:tgtEl>
                                          <p:spTgt spid="44"/>
                                        </p:tgtEl>
                                      </p:cBhvr>
                                    </p:animEffect>
                                    <p:anim calcmode="lin" valueType="num">
                                      <p:cBhvr>
                                        <p:cTn id="54" dur="1000" fill="hold"/>
                                        <p:tgtEl>
                                          <p:spTgt spid="44"/>
                                        </p:tgtEl>
                                        <p:attrNameLst>
                                          <p:attrName>ppt_x</p:attrName>
                                        </p:attrNameLst>
                                      </p:cBhvr>
                                      <p:tavLst>
                                        <p:tav tm="0">
                                          <p:val>
                                            <p:strVal val="#ppt_x"/>
                                          </p:val>
                                        </p:tav>
                                        <p:tav tm="100000">
                                          <p:val>
                                            <p:strVal val="#ppt_x"/>
                                          </p:val>
                                        </p:tav>
                                      </p:tavLst>
                                    </p:anim>
                                    <p:anim calcmode="lin" valueType="num">
                                      <p:cBhvr>
                                        <p:cTn id="55" dur="1000" fill="hold"/>
                                        <p:tgtEl>
                                          <p:spTgt spid="44"/>
                                        </p:tgtEl>
                                        <p:attrNameLst>
                                          <p:attrName>ppt_y</p:attrName>
                                        </p:attrNameLst>
                                      </p:cBhvr>
                                      <p:tavLst>
                                        <p:tav tm="0">
                                          <p:val>
                                            <p:strVal val="#ppt_y+.1"/>
                                          </p:val>
                                        </p:tav>
                                        <p:tav tm="100000">
                                          <p:val>
                                            <p:strVal val="#ppt_y"/>
                                          </p:val>
                                        </p:tav>
                                      </p:tavLst>
                                    </p:anim>
                                  </p:childTnLst>
                                </p:cTn>
                              </p:par>
                            </p:childTnLst>
                          </p:cTn>
                        </p:par>
                        <p:par>
                          <p:cTn id="56" fill="hold">
                            <p:stCondLst>
                              <p:cond delay="2000"/>
                            </p:stCondLst>
                            <p:childTnLst>
                              <p:par>
                                <p:cTn id="57" presetID="42" presetClass="entr" presetSubtype="0" fill="hold" grpId="0" nodeType="afterEffect">
                                  <p:stCondLst>
                                    <p:cond delay="0"/>
                                  </p:stCondLst>
                                  <p:childTnLst>
                                    <p:set>
                                      <p:cBhvr>
                                        <p:cTn id="58" dur="1" fill="hold">
                                          <p:stCondLst>
                                            <p:cond delay="0"/>
                                          </p:stCondLst>
                                        </p:cTn>
                                        <p:tgtEl>
                                          <p:spTgt spid="8"/>
                                        </p:tgtEl>
                                        <p:attrNameLst>
                                          <p:attrName>style.visibility</p:attrName>
                                        </p:attrNameLst>
                                      </p:cBhvr>
                                      <p:to>
                                        <p:strVal val="visible"/>
                                      </p:to>
                                    </p:set>
                                    <p:animEffect transition="in" filter="fade">
                                      <p:cBhvr>
                                        <p:cTn id="59" dur="1000"/>
                                        <p:tgtEl>
                                          <p:spTgt spid="8"/>
                                        </p:tgtEl>
                                      </p:cBhvr>
                                    </p:animEffect>
                                    <p:anim calcmode="lin" valueType="num">
                                      <p:cBhvr>
                                        <p:cTn id="60" dur="1000" fill="hold"/>
                                        <p:tgtEl>
                                          <p:spTgt spid="8"/>
                                        </p:tgtEl>
                                        <p:attrNameLst>
                                          <p:attrName>ppt_x</p:attrName>
                                        </p:attrNameLst>
                                      </p:cBhvr>
                                      <p:tavLst>
                                        <p:tav tm="0">
                                          <p:val>
                                            <p:strVal val="#ppt_x"/>
                                          </p:val>
                                        </p:tav>
                                        <p:tav tm="100000">
                                          <p:val>
                                            <p:strVal val="#ppt_x"/>
                                          </p:val>
                                        </p:tav>
                                      </p:tavLst>
                                    </p:anim>
                                    <p:anim calcmode="lin" valueType="num">
                                      <p:cBhvr>
                                        <p:cTn id="61" dur="1000" fill="hold"/>
                                        <p:tgtEl>
                                          <p:spTgt spid="8"/>
                                        </p:tgtEl>
                                        <p:attrNameLst>
                                          <p:attrName>ppt_y</p:attrName>
                                        </p:attrNameLst>
                                      </p:cBhvr>
                                      <p:tavLst>
                                        <p:tav tm="0">
                                          <p:val>
                                            <p:strVal val="#ppt_y+.1"/>
                                          </p:val>
                                        </p:tav>
                                        <p:tav tm="100000">
                                          <p:val>
                                            <p:strVal val="#ppt_y"/>
                                          </p:val>
                                        </p:tav>
                                      </p:tavLst>
                                    </p:anim>
                                  </p:childTnLst>
                                </p:cTn>
                              </p:par>
                              <p:par>
                                <p:cTn id="62" presetID="42" presetClass="entr" presetSubtype="0" fill="hold" nodeType="withEffect">
                                  <p:stCondLst>
                                    <p:cond delay="0"/>
                                  </p:stCondLst>
                                  <p:childTnLst>
                                    <p:set>
                                      <p:cBhvr>
                                        <p:cTn id="63" dur="1" fill="hold">
                                          <p:stCondLst>
                                            <p:cond delay="0"/>
                                          </p:stCondLst>
                                        </p:cTn>
                                        <p:tgtEl>
                                          <p:spTgt spid="29"/>
                                        </p:tgtEl>
                                        <p:attrNameLst>
                                          <p:attrName>style.visibility</p:attrName>
                                        </p:attrNameLst>
                                      </p:cBhvr>
                                      <p:to>
                                        <p:strVal val="visible"/>
                                      </p:to>
                                    </p:set>
                                    <p:animEffect transition="in" filter="fade">
                                      <p:cBhvr>
                                        <p:cTn id="64" dur="1000"/>
                                        <p:tgtEl>
                                          <p:spTgt spid="29"/>
                                        </p:tgtEl>
                                      </p:cBhvr>
                                    </p:animEffect>
                                    <p:anim calcmode="lin" valueType="num">
                                      <p:cBhvr>
                                        <p:cTn id="65" dur="1000" fill="hold"/>
                                        <p:tgtEl>
                                          <p:spTgt spid="29"/>
                                        </p:tgtEl>
                                        <p:attrNameLst>
                                          <p:attrName>ppt_x</p:attrName>
                                        </p:attrNameLst>
                                      </p:cBhvr>
                                      <p:tavLst>
                                        <p:tav tm="0">
                                          <p:val>
                                            <p:strVal val="#ppt_x"/>
                                          </p:val>
                                        </p:tav>
                                        <p:tav tm="100000">
                                          <p:val>
                                            <p:strVal val="#ppt_x"/>
                                          </p:val>
                                        </p:tav>
                                      </p:tavLst>
                                    </p:anim>
                                    <p:anim calcmode="lin" valueType="num">
                                      <p:cBhvr>
                                        <p:cTn id="66" dur="1000" fill="hold"/>
                                        <p:tgtEl>
                                          <p:spTgt spid="29"/>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0"/>
                                  </p:stCondLst>
                                  <p:childTnLst>
                                    <p:set>
                                      <p:cBhvr>
                                        <p:cTn id="68" dur="1" fill="hold">
                                          <p:stCondLst>
                                            <p:cond delay="0"/>
                                          </p:stCondLst>
                                        </p:cTn>
                                        <p:tgtEl>
                                          <p:spTgt spid="14"/>
                                        </p:tgtEl>
                                        <p:attrNameLst>
                                          <p:attrName>style.visibility</p:attrName>
                                        </p:attrNameLst>
                                      </p:cBhvr>
                                      <p:to>
                                        <p:strVal val="visible"/>
                                      </p:to>
                                    </p:set>
                                    <p:animEffect transition="in" filter="fade">
                                      <p:cBhvr>
                                        <p:cTn id="69" dur="1000"/>
                                        <p:tgtEl>
                                          <p:spTgt spid="14"/>
                                        </p:tgtEl>
                                      </p:cBhvr>
                                    </p:animEffect>
                                    <p:anim calcmode="lin" valueType="num">
                                      <p:cBhvr>
                                        <p:cTn id="70" dur="1000" fill="hold"/>
                                        <p:tgtEl>
                                          <p:spTgt spid="14"/>
                                        </p:tgtEl>
                                        <p:attrNameLst>
                                          <p:attrName>ppt_x</p:attrName>
                                        </p:attrNameLst>
                                      </p:cBhvr>
                                      <p:tavLst>
                                        <p:tav tm="0">
                                          <p:val>
                                            <p:strVal val="#ppt_x"/>
                                          </p:val>
                                        </p:tav>
                                        <p:tav tm="100000">
                                          <p:val>
                                            <p:strVal val="#ppt_x"/>
                                          </p:val>
                                        </p:tav>
                                      </p:tavLst>
                                    </p:anim>
                                    <p:anim calcmode="lin" valueType="num">
                                      <p:cBhvr>
                                        <p:cTn id="71" dur="1000" fill="hold"/>
                                        <p:tgtEl>
                                          <p:spTgt spid="14"/>
                                        </p:tgtEl>
                                        <p:attrNameLst>
                                          <p:attrName>ppt_y</p:attrName>
                                        </p:attrNameLst>
                                      </p:cBhvr>
                                      <p:tavLst>
                                        <p:tav tm="0">
                                          <p:val>
                                            <p:strVal val="#ppt_y+.1"/>
                                          </p:val>
                                        </p:tav>
                                        <p:tav tm="100000">
                                          <p:val>
                                            <p:strVal val="#ppt_y"/>
                                          </p:val>
                                        </p:tav>
                                      </p:tavLst>
                                    </p:anim>
                                  </p:childTnLst>
                                </p:cTn>
                              </p:par>
                              <p:par>
                                <p:cTn id="72" presetID="42" presetClass="entr" presetSubtype="0" fill="hold" nodeType="withEffect">
                                  <p:stCondLst>
                                    <p:cond delay="0"/>
                                  </p:stCondLst>
                                  <p:childTnLst>
                                    <p:set>
                                      <p:cBhvr>
                                        <p:cTn id="73" dur="1" fill="hold">
                                          <p:stCondLst>
                                            <p:cond delay="0"/>
                                          </p:stCondLst>
                                        </p:cTn>
                                        <p:tgtEl>
                                          <p:spTgt spid="36"/>
                                        </p:tgtEl>
                                        <p:attrNameLst>
                                          <p:attrName>style.visibility</p:attrName>
                                        </p:attrNameLst>
                                      </p:cBhvr>
                                      <p:to>
                                        <p:strVal val="visible"/>
                                      </p:to>
                                    </p:set>
                                    <p:animEffect transition="in" filter="fade">
                                      <p:cBhvr>
                                        <p:cTn id="74" dur="1000"/>
                                        <p:tgtEl>
                                          <p:spTgt spid="36"/>
                                        </p:tgtEl>
                                      </p:cBhvr>
                                    </p:animEffect>
                                    <p:anim calcmode="lin" valueType="num">
                                      <p:cBhvr>
                                        <p:cTn id="75" dur="1000" fill="hold"/>
                                        <p:tgtEl>
                                          <p:spTgt spid="36"/>
                                        </p:tgtEl>
                                        <p:attrNameLst>
                                          <p:attrName>ppt_x</p:attrName>
                                        </p:attrNameLst>
                                      </p:cBhvr>
                                      <p:tavLst>
                                        <p:tav tm="0">
                                          <p:val>
                                            <p:strVal val="#ppt_x"/>
                                          </p:val>
                                        </p:tav>
                                        <p:tav tm="100000">
                                          <p:val>
                                            <p:strVal val="#ppt_x"/>
                                          </p:val>
                                        </p:tav>
                                      </p:tavLst>
                                    </p:anim>
                                    <p:anim calcmode="lin" valueType="num">
                                      <p:cBhvr>
                                        <p:cTn id="76" dur="1000" fill="hold"/>
                                        <p:tgtEl>
                                          <p:spTgt spid="36"/>
                                        </p:tgtEl>
                                        <p:attrNameLst>
                                          <p:attrName>ppt_y</p:attrName>
                                        </p:attrNameLst>
                                      </p:cBhvr>
                                      <p:tavLst>
                                        <p:tav tm="0">
                                          <p:val>
                                            <p:strVal val="#ppt_y+.1"/>
                                          </p:val>
                                        </p:tav>
                                        <p:tav tm="100000">
                                          <p:val>
                                            <p:strVal val="#ppt_y"/>
                                          </p:val>
                                        </p:tav>
                                      </p:tavLst>
                                    </p:anim>
                                  </p:childTnLst>
                                </p:cTn>
                              </p:par>
                              <p:par>
                                <p:cTn id="77" presetID="42" presetClass="entr" presetSubtype="0" fill="hold" grpId="0" nodeType="withEffect">
                                  <p:stCondLst>
                                    <p:cond delay="0"/>
                                  </p:stCondLst>
                                  <p:childTnLst>
                                    <p:set>
                                      <p:cBhvr>
                                        <p:cTn id="78" dur="1" fill="hold">
                                          <p:stCondLst>
                                            <p:cond delay="0"/>
                                          </p:stCondLst>
                                        </p:cTn>
                                        <p:tgtEl>
                                          <p:spTgt spid="45"/>
                                        </p:tgtEl>
                                        <p:attrNameLst>
                                          <p:attrName>style.visibility</p:attrName>
                                        </p:attrNameLst>
                                      </p:cBhvr>
                                      <p:to>
                                        <p:strVal val="visible"/>
                                      </p:to>
                                    </p:set>
                                    <p:animEffect transition="in" filter="fade">
                                      <p:cBhvr>
                                        <p:cTn id="79" dur="1000"/>
                                        <p:tgtEl>
                                          <p:spTgt spid="45"/>
                                        </p:tgtEl>
                                      </p:cBhvr>
                                    </p:animEffect>
                                    <p:anim calcmode="lin" valueType="num">
                                      <p:cBhvr>
                                        <p:cTn id="80" dur="1000" fill="hold"/>
                                        <p:tgtEl>
                                          <p:spTgt spid="45"/>
                                        </p:tgtEl>
                                        <p:attrNameLst>
                                          <p:attrName>ppt_x</p:attrName>
                                        </p:attrNameLst>
                                      </p:cBhvr>
                                      <p:tavLst>
                                        <p:tav tm="0">
                                          <p:val>
                                            <p:strVal val="#ppt_x"/>
                                          </p:val>
                                        </p:tav>
                                        <p:tav tm="100000">
                                          <p:val>
                                            <p:strVal val="#ppt_x"/>
                                          </p:val>
                                        </p:tav>
                                      </p:tavLst>
                                    </p:anim>
                                    <p:anim calcmode="lin" valueType="num">
                                      <p:cBhvr>
                                        <p:cTn id="81"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12" grpId="0" animBg="1"/>
      <p:bldP spid="13" grpId="0" animBg="1"/>
      <p:bldP spid="14" grpId="0" animBg="1"/>
      <p:bldP spid="39" grpId="0" animBg="1"/>
      <p:bldP spid="44" grpId="0" animBg="1"/>
      <p:bldP spid="4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5682000" y="385911"/>
            <a:ext cx="828000" cy="0"/>
          </a:xfrm>
          <a:prstGeom prst="line">
            <a:avLst/>
          </a:prstGeom>
          <a:ln w="38100" cap="rnd">
            <a:solidFill>
              <a:schemeClr val="accent3"/>
            </a:solidFill>
            <a:round/>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864098" y="445903"/>
            <a:ext cx="2463802" cy="523220"/>
          </a:xfrm>
          <a:prstGeom prst="rect">
            <a:avLst/>
          </a:prstGeom>
          <a:noFill/>
        </p:spPr>
        <p:txBody>
          <a:bodyPr wrap="square" rtlCol="0">
            <a:spAutoFit/>
          </a:bodyPr>
          <a:lstStyle/>
          <a:p>
            <a:pPr algn="dist"/>
            <a:r>
              <a:rPr lang="zh-CN" altLang="en-US" sz="2800" b="1" dirty="0">
                <a:solidFill>
                  <a:schemeClr val="accent6">
                    <a:lumMod val="50000"/>
                  </a:schemeClr>
                </a:solidFill>
              </a:rPr>
              <a:t>标题文字添加</a:t>
            </a:r>
          </a:p>
        </p:txBody>
      </p:sp>
      <p:sp>
        <p:nvSpPr>
          <p:cNvPr id="5" name="文本框 4"/>
          <p:cNvSpPr txBox="1"/>
          <p:nvPr/>
        </p:nvSpPr>
        <p:spPr>
          <a:xfrm>
            <a:off x="4635695" y="918323"/>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grpSp>
        <p:nvGrpSpPr>
          <p:cNvPr id="15" name="组合 14"/>
          <p:cNvGrpSpPr/>
          <p:nvPr/>
        </p:nvGrpSpPr>
        <p:grpSpPr>
          <a:xfrm>
            <a:off x="723006" y="2424929"/>
            <a:ext cx="2118951" cy="3204603"/>
            <a:chOff x="723006" y="2424929"/>
            <a:chExt cx="2118951" cy="3204603"/>
          </a:xfrm>
        </p:grpSpPr>
        <p:sp>
          <p:nvSpPr>
            <p:cNvPr id="14" name="任意多边形: 形状 13"/>
            <p:cNvSpPr/>
            <p:nvPr/>
          </p:nvSpPr>
          <p:spPr>
            <a:xfrm>
              <a:off x="874713" y="3596782"/>
              <a:ext cx="1815539" cy="528034"/>
            </a:xfrm>
            <a:custGeom>
              <a:avLst/>
              <a:gdLst>
                <a:gd name="connsiteX0" fmla="*/ 0 w 1815539"/>
                <a:gd name="connsiteY0" fmla="*/ 264016 h 528034"/>
                <a:gd name="connsiteX1" fmla="*/ 0 w 1815539"/>
                <a:gd name="connsiteY1" fmla="*/ 264017 h 528034"/>
                <a:gd name="connsiteX2" fmla="*/ 0 w 1815539"/>
                <a:gd name="connsiteY2" fmla="*/ 264017 h 528034"/>
                <a:gd name="connsiteX3" fmla="*/ 264017 w 1815539"/>
                <a:gd name="connsiteY3" fmla="*/ 0 h 528034"/>
                <a:gd name="connsiteX4" fmla="*/ 361659 w 1815539"/>
                <a:gd name="connsiteY4" fmla="*/ 0 h 528034"/>
                <a:gd name="connsiteX5" fmla="*/ 1438858 w 1815539"/>
                <a:gd name="connsiteY5" fmla="*/ 0 h 528034"/>
                <a:gd name="connsiteX6" fmla="*/ 1815539 w 1815539"/>
                <a:gd name="connsiteY6" fmla="*/ 0 h 528034"/>
                <a:gd name="connsiteX7" fmla="*/ 1815539 w 1815539"/>
                <a:gd name="connsiteY7" fmla="*/ 528033 h 528034"/>
                <a:gd name="connsiteX8" fmla="*/ 1438867 w 1815539"/>
                <a:gd name="connsiteY8" fmla="*/ 528033 h 528034"/>
                <a:gd name="connsiteX9" fmla="*/ 1438857 w 1815539"/>
                <a:gd name="connsiteY9" fmla="*/ 528034 h 528034"/>
                <a:gd name="connsiteX10" fmla="*/ 264017 w 1815539"/>
                <a:gd name="connsiteY10" fmla="*/ 528033 h 528034"/>
                <a:gd name="connsiteX11" fmla="*/ 20748 w 1815539"/>
                <a:gd name="connsiteY11" fmla="*/ 366784 h 528034"/>
                <a:gd name="connsiteX12" fmla="*/ 0 w 1815539"/>
                <a:gd name="connsiteY12" fmla="*/ 264017 h 528034"/>
                <a:gd name="connsiteX13" fmla="*/ 20748 w 1815539"/>
                <a:gd name="connsiteY13" fmla="*/ 161250 h 528034"/>
                <a:gd name="connsiteX14" fmla="*/ 264017 w 1815539"/>
                <a:gd name="connsiteY14" fmla="*/ 0 h 528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15539" h="528034">
                  <a:moveTo>
                    <a:pt x="0" y="264016"/>
                  </a:moveTo>
                  <a:lnTo>
                    <a:pt x="0" y="264017"/>
                  </a:lnTo>
                  <a:lnTo>
                    <a:pt x="0" y="264017"/>
                  </a:lnTo>
                  <a:close/>
                  <a:moveTo>
                    <a:pt x="264017" y="0"/>
                  </a:moveTo>
                  <a:lnTo>
                    <a:pt x="361659" y="0"/>
                  </a:lnTo>
                  <a:lnTo>
                    <a:pt x="1438858" y="0"/>
                  </a:lnTo>
                  <a:lnTo>
                    <a:pt x="1815539" y="0"/>
                  </a:lnTo>
                  <a:lnTo>
                    <a:pt x="1815539" y="528033"/>
                  </a:lnTo>
                  <a:lnTo>
                    <a:pt x="1438867" y="528033"/>
                  </a:lnTo>
                  <a:lnTo>
                    <a:pt x="1438857" y="528034"/>
                  </a:lnTo>
                  <a:lnTo>
                    <a:pt x="264017" y="528033"/>
                  </a:lnTo>
                  <a:cubicBezTo>
                    <a:pt x="154657" y="528033"/>
                    <a:pt x="60828" y="461543"/>
                    <a:pt x="20748" y="366784"/>
                  </a:cubicBezTo>
                  <a:lnTo>
                    <a:pt x="0" y="264017"/>
                  </a:lnTo>
                  <a:lnTo>
                    <a:pt x="20748" y="161250"/>
                  </a:lnTo>
                  <a:cubicBezTo>
                    <a:pt x="60828" y="66490"/>
                    <a:pt x="154657" y="0"/>
                    <a:pt x="26401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1"/>
            <p:cNvSpPr/>
            <p:nvPr/>
          </p:nvSpPr>
          <p:spPr>
            <a:xfrm flipV="1">
              <a:off x="1653695" y="4124816"/>
              <a:ext cx="257576" cy="222048"/>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连接符 23"/>
            <p:cNvCxnSpPr>
              <a:cxnSpLocks/>
            </p:cNvCxnSpPr>
            <p:nvPr/>
          </p:nvCxnSpPr>
          <p:spPr>
            <a:xfrm>
              <a:off x="1790700" y="2644140"/>
              <a:ext cx="0" cy="95264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a:off x="1432560" y="2424929"/>
              <a:ext cx="716280" cy="716280"/>
            </a:xfrm>
            <a:prstGeom prst="ellipse">
              <a:avLst/>
            </a:prstGeom>
            <a:solidFill>
              <a:schemeClr val="bg1"/>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money-bag-of-dollars_44282"/>
            <p:cNvSpPr>
              <a:spLocks noChangeAspect="1"/>
            </p:cNvSpPr>
            <p:nvPr/>
          </p:nvSpPr>
          <p:spPr bwMode="auto">
            <a:xfrm>
              <a:off x="1653693" y="2628521"/>
              <a:ext cx="257578" cy="307620"/>
            </a:xfrm>
            <a:custGeom>
              <a:avLst/>
              <a:gdLst>
                <a:gd name="connsiteX0" fmla="*/ 132196 w 277813"/>
                <a:gd name="connsiteY0" fmla="*/ 133350 h 331788"/>
                <a:gd name="connsiteX1" fmla="*/ 132196 w 277813"/>
                <a:gd name="connsiteY1" fmla="*/ 152673 h 331788"/>
                <a:gd name="connsiteX2" fmla="*/ 99724 w 277813"/>
                <a:gd name="connsiteY2" fmla="*/ 186167 h 331788"/>
                <a:gd name="connsiteX3" fmla="*/ 134793 w 277813"/>
                <a:gd name="connsiteY3" fmla="*/ 220949 h 331788"/>
                <a:gd name="connsiteX4" fmla="*/ 154276 w 277813"/>
                <a:gd name="connsiteY4" fmla="*/ 237696 h 331788"/>
                <a:gd name="connsiteX5" fmla="*/ 136092 w 277813"/>
                <a:gd name="connsiteY5" fmla="*/ 249290 h 331788"/>
                <a:gd name="connsiteX6" fmla="*/ 104920 w 277813"/>
                <a:gd name="connsiteY6" fmla="*/ 241561 h 331788"/>
                <a:gd name="connsiteX7" fmla="*/ 98425 w 277813"/>
                <a:gd name="connsiteY7" fmla="*/ 263460 h 331788"/>
                <a:gd name="connsiteX8" fmla="*/ 130897 w 277813"/>
                <a:gd name="connsiteY8" fmla="*/ 272478 h 331788"/>
                <a:gd name="connsiteX9" fmla="*/ 130897 w 277813"/>
                <a:gd name="connsiteY9" fmla="*/ 290513 h 331788"/>
                <a:gd name="connsiteX10" fmla="*/ 150380 w 277813"/>
                <a:gd name="connsiteY10" fmla="*/ 290513 h 331788"/>
                <a:gd name="connsiteX11" fmla="*/ 150380 w 277813"/>
                <a:gd name="connsiteY11" fmla="*/ 271190 h 331788"/>
                <a:gd name="connsiteX12" fmla="*/ 184150 w 277813"/>
                <a:gd name="connsiteY12" fmla="*/ 235120 h 331788"/>
                <a:gd name="connsiteX13" fmla="*/ 152978 w 277813"/>
                <a:gd name="connsiteY13" fmla="*/ 199049 h 331788"/>
                <a:gd name="connsiteX14" fmla="*/ 129598 w 277813"/>
                <a:gd name="connsiteY14" fmla="*/ 182303 h 331788"/>
                <a:gd name="connsiteX15" fmla="*/ 146483 w 277813"/>
                <a:gd name="connsiteY15" fmla="*/ 171997 h 331788"/>
                <a:gd name="connsiteX16" fmla="*/ 173759 w 277813"/>
                <a:gd name="connsiteY16" fmla="*/ 178438 h 331788"/>
                <a:gd name="connsiteX17" fmla="*/ 178955 w 277813"/>
                <a:gd name="connsiteY17" fmla="*/ 156538 h 331788"/>
                <a:gd name="connsiteX18" fmla="*/ 151679 w 277813"/>
                <a:gd name="connsiteY18" fmla="*/ 151385 h 331788"/>
                <a:gd name="connsiteX19" fmla="*/ 151679 w 277813"/>
                <a:gd name="connsiteY19" fmla="*/ 133350 h 331788"/>
                <a:gd name="connsiteX20" fmla="*/ 132196 w 277813"/>
                <a:gd name="connsiteY20" fmla="*/ 133350 h 331788"/>
                <a:gd name="connsiteX21" fmla="*/ 136310 w 277813"/>
                <a:gd name="connsiteY21" fmla="*/ 0 h 331788"/>
                <a:gd name="connsiteX22" fmla="*/ 167467 w 277813"/>
                <a:gd name="connsiteY22" fmla="*/ 3888 h 331788"/>
                <a:gd name="connsiteX23" fmla="*/ 158380 w 277813"/>
                <a:gd name="connsiteY23" fmla="*/ 25921 h 331788"/>
                <a:gd name="connsiteX24" fmla="*/ 184343 w 277813"/>
                <a:gd name="connsiteY24" fmla="*/ 6480 h 331788"/>
                <a:gd name="connsiteX25" fmla="*/ 214202 w 277813"/>
                <a:gd name="connsiteY25" fmla="*/ 9072 h 331788"/>
                <a:gd name="connsiteX26" fmla="*/ 188238 w 277813"/>
                <a:gd name="connsiteY26" fmla="*/ 62210 h 331788"/>
                <a:gd name="connsiteX27" fmla="*/ 215500 w 277813"/>
                <a:gd name="connsiteY27" fmla="*/ 62210 h 331788"/>
                <a:gd name="connsiteX28" fmla="*/ 215500 w 277813"/>
                <a:gd name="connsiteY28" fmla="*/ 81651 h 331788"/>
                <a:gd name="connsiteX29" fmla="*/ 183045 w 277813"/>
                <a:gd name="connsiteY29" fmla="*/ 81651 h 331788"/>
                <a:gd name="connsiteX30" fmla="*/ 277813 w 277813"/>
                <a:gd name="connsiteY30" fmla="*/ 243657 h 331788"/>
                <a:gd name="connsiteX31" fmla="*/ 138907 w 277813"/>
                <a:gd name="connsiteY31" fmla="*/ 331788 h 331788"/>
                <a:gd name="connsiteX32" fmla="*/ 0 w 277813"/>
                <a:gd name="connsiteY32" fmla="*/ 243657 h 331788"/>
                <a:gd name="connsiteX33" fmla="*/ 94768 w 277813"/>
                <a:gd name="connsiteY33" fmla="*/ 81651 h 331788"/>
                <a:gd name="connsiteX34" fmla="*/ 68804 w 277813"/>
                <a:gd name="connsiteY34" fmla="*/ 81651 h 331788"/>
                <a:gd name="connsiteX35" fmla="*/ 68804 w 277813"/>
                <a:gd name="connsiteY35" fmla="*/ 60914 h 331788"/>
                <a:gd name="connsiteX36" fmla="*/ 96066 w 277813"/>
                <a:gd name="connsiteY36" fmla="*/ 62210 h 331788"/>
                <a:gd name="connsiteX37" fmla="*/ 66208 w 277813"/>
                <a:gd name="connsiteY37" fmla="*/ 5184 h 331788"/>
                <a:gd name="connsiteX38" fmla="*/ 110347 w 277813"/>
                <a:gd name="connsiteY38" fmla="*/ 6480 h 331788"/>
                <a:gd name="connsiteX39" fmla="*/ 127223 w 277813"/>
                <a:gd name="connsiteY39" fmla="*/ 28513 h 331788"/>
                <a:gd name="connsiteX40" fmla="*/ 136310 w 277813"/>
                <a:gd name="connsiteY40"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77813" h="331788">
                  <a:moveTo>
                    <a:pt x="132196" y="133350"/>
                  </a:moveTo>
                  <a:cubicBezTo>
                    <a:pt x="132196" y="133350"/>
                    <a:pt x="132196" y="133350"/>
                    <a:pt x="132196" y="152673"/>
                  </a:cubicBezTo>
                  <a:cubicBezTo>
                    <a:pt x="111414" y="156538"/>
                    <a:pt x="99724" y="169420"/>
                    <a:pt x="99724" y="186167"/>
                  </a:cubicBezTo>
                  <a:cubicBezTo>
                    <a:pt x="99724" y="204202"/>
                    <a:pt x="114012" y="214508"/>
                    <a:pt x="134793" y="220949"/>
                  </a:cubicBezTo>
                  <a:cubicBezTo>
                    <a:pt x="149081" y="226102"/>
                    <a:pt x="154276" y="231255"/>
                    <a:pt x="154276" y="237696"/>
                  </a:cubicBezTo>
                  <a:cubicBezTo>
                    <a:pt x="154276" y="245425"/>
                    <a:pt x="147782" y="249290"/>
                    <a:pt x="136092" y="249290"/>
                  </a:cubicBezTo>
                  <a:cubicBezTo>
                    <a:pt x="124403" y="249290"/>
                    <a:pt x="112713" y="245425"/>
                    <a:pt x="104920" y="241561"/>
                  </a:cubicBezTo>
                  <a:cubicBezTo>
                    <a:pt x="104920" y="241561"/>
                    <a:pt x="104920" y="241561"/>
                    <a:pt x="98425" y="263460"/>
                  </a:cubicBezTo>
                  <a:cubicBezTo>
                    <a:pt x="106218" y="267325"/>
                    <a:pt x="117908" y="271190"/>
                    <a:pt x="130897" y="272478"/>
                  </a:cubicBezTo>
                  <a:cubicBezTo>
                    <a:pt x="130897" y="272478"/>
                    <a:pt x="130897" y="272478"/>
                    <a:pt x="130897" y="290513"/>
                  </a:cubicBezTo>
                  <a:cubicBezTo>
                    <a:pt x="130897" y="290513"/>
                    <a:pt x="130897" y="290513"/>
                    <a:pt x="150380" y="290513"/>
                  </a:cubicBezTo>
                  <a:cubicBezTo>
                    <a:pt x="150380" y="290513"/>
                    <a:pt x="150380" y="290513"/>
                    <a:pt x="150380" y="271190"/>
                  </a:cubicBezTo>
                  <a:cubicBezTo>
                    <a:pt x="172460" y="267325"/>
                    <a:pt x="184150" y="251866"/>
                    <a:pt x="184150" y="235120"/>
                  </a:cubicBezTo>
                  <a:cubicBezTo>
                    <a:pt x="184150" y="218373"/>
                    <a:pt x="175058" y="208067"/>
                    <a:pt x="152978" y="199049"/>
                  </a:cubicBezTo>
                  <a:cubicBezTo>
                    <a:pt x="136092" y="193897"/>
                    <a:pt x="129598" y="188744"/>
                    <a:pt x="129598" y="182303"/>
                  </a:cubicBezTo>
                  <a:cubicBezTo>
                    <a:pt x="129598" y="177150"/>
                    <a:pt x="133495" y="171997"/>
                    <a:pt x="146483" y="171997"/>
                  </a:cubicBezTo>
                  <a:cubicBezTo>
                    <a:pt x="159472" y="171997"/>
                    <a:pt x="168564" y="177150"/>
                    <a:pt x="173759" y="178438"/>
                  </a:cubicBezTo>
                  <a:cubicBezTo>
                    <a:pt x="173759" y="178438"/>
                    <a:pt x="173759" y="178438"/>
                    <a:pt x="178955" y="156538"/>
                  </a:cubicBezTo>
                  <a:cubicBezTo>
                    <a:pt x="172460" y="153962"/>
                    <a:pt x="164667" y="151385"/>
                    <a:pt x="151679" y="151385"/>
                  </a:cubicBezTo>
                  <a:cubicBezTo>
                    <a:pt x="151679" y="151385"/>
                    <a:pt x="151679" y="151385"/>
                    <a:pt x="151679" y="133350"/>
                  </a:cubicBezTo>
                  <a:cubicBezTo>
                    <a:pt x="151679" y="133350"/>
                    <a:pt x="151679" y="133350"/>
                    <a:pt x="132196" y="133350"/>
                  </a:cubicBezTo>
                  <a:close/>
                  <a:moveTo>
                    <a:pt x="136310" y="0"/>
                  </a:moveTo>
                  <a:cubicBezTo>
                    <a:pt x="136310" y="0"/>
                    <a:pt x="136310" y="0"/>
                    <a:pt x="167467" y="3888"/>
                  </a:cubicBezTo>
                  <a:cubicBezTo>
                    <a:pt x="167467" y="3888"/>
                    <a:pt x="167467" y="3888"/>
                    <a:pt x="158380" y="25921"/>
                  </a:cubicBezTo>
                  <a:cubicBezTo>
                    <a:pt x="158380" y="25921"/>
                    <a:pt x="158380" y="25921"/>
                    <a:pt x="184343" y="6480"/>
                  </a:cubicBezTo>
                  <a:cubicBezTo>
                    <a:pt x="184343" y="6480"/>
                    <a:pt x="184343" y="6480"/>
                    <a:pt x="214202" y="9072"/>
                  </a:cubicBezTo>
                  <a:cubicBezTo>
                    <a:pt x="214202" y="9072"/>
                    <a:pt x="214202" y="9072"/>
                    <a:pt x="188238" y="62210"/>
                  </a:cubicBezTo>
                  <a:cubicBezTo>
                    <a:pt x="188238" y="62210"/>
                    <a:pt x="188238" y="62210"/>
                    <a:pt x="215500" y="62210"/>
                  </a:cubicBezTo>
                  <a:cubicBezTo>
                    <a:pt x="215500" y="62210"/>
                    <a:pt x="215500" y="62210"/>
                    <a:pt x="215500" y="81651"/>
                  </a:cubicBezTo>
                  <a:cubicBezTo>
                    <a:pt x="215500" y="81651"/>
                    <a:pt x="215500" y="81651"/>
                    <a:pt x="183045" y="81651"/>
                  </a:cubicBezTo>
                  <a:cubicBezTo>
                    <a:pt x="237569" y="114052"/>
                    <a:pt x="277813" y="198295"/>
                    <a:pt x="277813" y="243657"/>
                  </a:cubicBezTo>
                  <a:cubicBezTo>
                    <a:pt x="277813" y="299387"/>
                    <a:pt x="215500" y="331788"/>
                    <a:pt x="138907" y="331788"/>
                  </a:cubicBezTo>
                  <a:cubicBezTo>
                    <a:pt x="62313" y="331788"/>
                    <a:pt x="0" y="299387"/>
                    <a:pt x="0" y="243657"/>
                  </a:cubicBezTo>
                  <a:cubicBezTo>
                    <a:pt x="0" y="198295"/>
                    <a:pt x="40244" y="114052"/>
                    <a:pt x="94768" y="81651"/>
                  </a:cubicBezTo>
                  <a:cubicBezTo>
                    <a:pt x="94768" y="81651"/>
                    <a:pt x="94768" y="81651"/>
                    <a:pt x="68804" y="81651"/>
                  </a:cubicBezTo>
                  <a:cubicBezTo>
                    <a:pt x="68804" y="81651"/>
                    <a:pt x="68804" y="81651"/>
                    <a:pt x="68804" y="60914"/>
                  </a:cubicBezTo>
                  <a:cubicBezTo>
                    <a:pt x="68804" y="60914"/>
                    <a:pt x="68804" y="60914"/>
                    <a:pt x="96066" y="62210"/>
                  </a:cubicBezTo>
                  <a:cubicBezTo>
                    <a:pt x="96066" y="62210"/>
                    <a:pt x="96066" y="62210"/>
                    <a:pt x="66208" y="5184"/>
                  </a:cubicBezTo>
                  <a:cubicBezTo>
                    <a:pt x="66208" y="5184"/>
                    <a:pt x="66208" y="5184"/>
                    <a:pt x="110347" y="6480"/>
                  </a:cubicBezTo>
                  <a:cubicBezTo>
                    <a:pt x="110347" y="6480"/>
                    <a:pt x="110347" y="6480"/>
                    <a:pt x="127223" y="28513"/>
                  </a:cubicBezTo>
                  <a:cubicBezTo>
                    <a:pt x="127223" y="28513"/>
                    <a:pt x="127223" y="28513"/>
                    <a:pt x="136310" y="0"/>
                  </a:cubicBezTo>
                  <a:close/>
                </a:path>
              </a:pathLst>
            </a:custGeom>
            <a:solidFill>
              <a:schemeClr val="accent3"/>
            </a:solidFill>
            <a:ln>
              <a:noFill/>
            </a:ln>
          </p:spPr>
        </p:sp>
        <p:sp>
          <p:nvSpPr>
            <p:cNvPr id="50" name="矩形 49"/>
            <p:cNvSpPr/>
            <p:nvPr/>
          </p:nvSpPr>
          <p:spPr>
            <a:xfrm>
              <a:off x="723006" y="4525384"/>
              <a:ext cx="2118951" cy="1104148"/>
            </a:xfrm>
            <a:prstGeom prst="rect">
              <a:avLst/>
            </a:prstGeom>
          </p:spPr>
          <p:txBody>
            <a:bodyPr wrap="square">
              <a:spAutoFit/>
            </a:bodyPr>
            <a:lstStyle/>
            <a:p>
              <a:pPr algn="ctr">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a:t>
              </a:r>
            </a:p>
          </p:txBody>
        </p:sp>
        <p:sp>
          <p:nvSpPr>
            <p:cNvPr id="42" name="文本框 41"/>
            <p:cNvSpPr txBox="1"/>
            <p:nvPr/>
          </p:nvSpPr>
          <p:spPr>
            <a:xfrm>
              <a:off x="939263" y="3647034"/>
              <a:ext cx="1702873" cy="400110"/>
            </a:xfrm>
            <a:prstGeom prst="rect">
              <a:avLst/>
            </a:prstGeom>
            <a:noFill/>
          </p:spPr>
          <p:txBody>
            <a:bodyPr wrap="square" rtlCol="0">
              <a:spAutoFit/>
            </a:bodyPr>
            <a:lstStyle/>
            <a:p>
              <a:pPr algn="ctr"/>
              <a:r>
                <a:rPr lang="zh-CN" altLang="en-US" sz="2000" b="1" dirty="0">
                  <a:solidFill>
                    <a:schemeClr val="bg1"/>
                  </a:solidFill>
                </a:rPr>
                <a:t>文字添加</a:t>
              </a:r>
            </a:p>
          </p:txBody>
        </p:sp>
      </p:grpSp>
      <p:grpSp>
        <p:nvGrpSpPr>
          <p:cNvPr id="13" name="组合 12"/>
          <p:cNvGrpSpPr/>
          <p:nvPr/>
        </p:nvGrpSpPr>
        <p:grpSpPr>
          <a:xfrm>
            <a:off x="2489082" y="2092066"/>
            <a:ext cx="2118951" cy="3225351"/>
            <a:chOff x="2489082" y="2092066"/>
            <a:chExt cx="2118951" cy="3225351"/>
          </a:xfrm>
        </p:grpSpPr>
        <p:sp>
          <p:nvSpPr>
            <p:cNvPr id="6" name="矩形 5"/>
            <p:cNvSpPr/>
            <p:nvPr/>
          </p:nvSpPr>
          <p:spPr>
            <a:xfrm>
              <a:off x="2690252" y="3596783"/>
              <a:ext cx="1702874" cy="528033"/>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等腰三角形 16"/>
            <p:cNvSpPr/>
            <p:nvPr/>
          </p:nvSpPr>
          <p:spPr>
            <a:xfrm>
              <a:off x="3412901" y="3374734"/>
              <a:ext cx="257576" cy="222048"/>
            </a:xfrm>
            <a:prstGeom prst="triangl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a:cxnSpLocks/>
            </p:cNvCxnSpPr>
            <p:nvPr/>
          </p:nvCxnSpPr>
          <p:spPr>
            <a:xfrm>
              <a:off x="3543300" y="4124816"/>
              <a:ext cx="0" cy="95264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7" name="椭圆 36"/>
            <p:cNvSpPr/>
            <p:nvPr/>
          </p:nvSpPr>
          <p:spPr>
            <a:xfrm>
              <a:off x="3183549" y="4601137"/>
              <a:ext cx="716280" cy="716280"/>
            </a:xfrm>
            <a:prstGeom prst="ellipse">
              <a:avLst/>
            </a:prstGeom>
            <a:solidFill>
              <a:schemeClr val="bg1"/>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money-bag-of-dollars_44282"/>
            <p:cNvSpPr>
              <a:spLocks noChangeAspect="1"/>
            </p:cNvSpPr>
            <p:nvPr/>
          </p:nvSpPr>
          <p:spPr bwMode="auto">
            <a:xfrm>
              <a:off x="3394748" y="4815292"/>
              <a:ext cx="307620" cy="287971"/>
            </a:xfrm>
            <a:custGeom>
              <a:avLst/>
              <a:gdLst>
                <a:gd name="connsiteX0" fmla="*/ 241311 w 331352"/>
                <a:gd name="connsiteY0" fmla="*/ 265737 h 310187"/>
                <a:gd name="connsiteX1" fmla="*/ 227023 w 331352"/>
                <a:gd name="connsiteY1" fmla="*/ 280025 h 310187"/>
                <a:gd name="connsiteX2" fmla="*/ 241311 w 331352"/>
                <a:gd name="connsiteY2" fmla="*/ 294313 h 310187"/>
                <a:gd name="connsiteX3" fmla="*/ 255599 w 331352"/>
                <a:gd name="connsiteY3" fmla="*/ 280025 h 310187"/>
                <a:gd name="connsiteX4" fmla="*/ 241311 w 331352"/>
                <a:gd name="connsiteY4" fmla="*/ 265737 h 310187"/>
                <a:gd name="connsiteX5" fmla="*/ 125424 w 331352"/>
                <a:gd name="connsiteY5" fmla="*/ 265737 h 310187"/>
                <a:gd name="connsiteX6" fmla="*/ 111136 w 331352"/>
                <a:gd name="connsiteY6" fmla="*/ 280025 h 310187"/>
                <a:gd name="connsiteX7" fmla="*/ 125424 w 331352"/>
                <a:gd name="connsiteY7" fmla="*/ 294313 h 310187"/>
                <a:gd name="connsiteX8" fmla="*/ 139712 w 331352"/>
                <a:gd name="connsiteY8" fmla="*/ 280025 h 310187"/>
                <a:gd name="connsiteX9" fmla="*/ 125424 w 331352"/>
                <a:gd name="connsiteY9" fmla="*/ 265737 h 310187"/>
                <a:gd name="connsiteX10" fmla="*/ 242898 w 331352"/>
                <a:gd name="connsiteY10" fmla="*/ 168899 h 310187"/>
                <a:gd name="connsiteX11" fmla="*/ 242898 w 331352"/>
                <a:gd name="connsiteY11" fmla="*/ 192712 h 310187"/>
                <a:gd name="connsiteX12" fmla="*/ 268298 w 331352"/>
                <a:gd name="connsiteY12" fmla="*/ 192712 h 310187"/>
                <a:gd name="connsiteX13" fmla="*/ 276236 w 331352"/>
                <a:gd name="connsiteY13" fmla="*/ 168899 h 310187"/>
                <a:gd name="connsiteX14" fmla="*/ 173048 w 331352"/>
                <a:gd name="connsiteY14" fmla="*/ 168899 h 310187"/>
                <a:gd name="connsiteX15" fmla="*/ 173048 w 331352"/>
                <a:gd name="connsiteY15" fmla="*/ 192712 h 310187"/>
                <a:gd name="connsiteX16" fmla="*/ 222261 w 331352"/>
                <a:gd name="connsiteY16" fmla="*/ 192712 h 310187"/>
                <a:gd name="connsiteX17" fmla="*/ 222261 w 331352"/>
                <a:gd name="connsiteY17" fmla="*/ 168899 h 310187"/>
                <a:gd name="connsiteX18" fmla="*/ 120661 w 331352"/>
                <a:gd name="connsiteY18" fmla="*/ 168899 h 310187"/>
                <a:gd name="connsiteX19" fmla="*/ 128598 w 331352"/>
                <a:gd name="connsiteY19" fmla="*/ 192712 h 310187"/>
                <a:gd name="connsiteX20" fmla="*/ 152411 w 331352"/>
                <a:gd name="connsiteY20" fmla="*/ 192712 h 310187"/>
                <a:gd name="connsiteX21" fmla="*/ 152411 w 331352"/>
                <a:gd name="connsiteY21" fmla="*/ 168899 h 310187"/>
                <a:gd name="connsiteX22" fmla="*/ 242898 w 331352"/>
                <a:gd name="connsiteY22" fmla="*/ 119687 h 310187"/>
                <a:gd name="connsiteX23" fmla="*/ 242898 w 331352"/>
                <a:gd name="connsiteY23" fmla="*/ 148262 h 310187"/>
                <a:gd name="connsiteX24" fmla="*/ 282586 w 331352"/>
                <a:gd name="connsiteY24" fmla="*/ 148262 h 310187"/>
                <a:gd name="connsiteX25" fmla="*/ 290523 w 331352"/>
                <a:gd name="connsiteY25" fmla="*/ 119687 h 310187"/>
                <a:gd name="connsiteX26" fmla="*/ 173048 w 331352"/>
                <a:gd name="connsiteY26" fmla="*/ 119687 h 310187"/>
                <a:gd name="connsiteX27" fmla="*/ 173048 w 331352"/>
                <a:gd name="connsiteY27" fmla="*/ 148262 h 310187"/>
                <a:gd name="connsiteX28" fmla="*/ 222261 w 331352"/>
                <a:gd name="connsiteY28" fmla="*/ 148262 h 310187"/>
                <a:gd name="connsiteX29" fmla="*/ 222261 w 331352"/>
                <a:gd name="connsiteY29" fmla="*/ 119687 h 310187"/>
                <a:gd name="connsiteX30" fmla="*/ 103198 w 331352"/>
                <a:gd name="connsiteY30" fmla="*/ 119687 h 310187"/>
                <a:gd name="connsiteX31" fmla="*/ 112723 w 331352"/>
                <a:gd name="connsiteY31" fmla="*/ 148262 h 310187"/>
                <a:gd name="connsiteX32" fmla="*/ 152411 w 331352"/>
                <a:gd name="connsiteY32" fmla="*/ 148262 h 310187"/>
                <a:gd name="connsiteX33" fmla="*/ 152411 w 331352"/>
                <a:gd name="connsiteY33" fmla="*/ 119687 h 310187"/>
                <a:gd name="connsiteX34" fmla="*/ 242898 w 331352"/>
                <a:gd name="connsiteY34" fmla="*/ 75237 h 310187"/>
                <a:gd name="connsiteX35" fmla="*/ 242898 w 331352"/>
                <a:gd name="connsiteY35" fmla="*/ 99050 h 310187"/>
                <a:gd name="connsiteX36" fmla="*/ 296873 w 331352"/>
                <a:gd name="connsiteY36" fmla="*/ 99050 h 310187"/>
                <a:gd name="connsiteX37" fmla="*/ 304811 w 331352"/>
                <a:gd name="connsiteY37" fmla="*/ 75237 h 310187"/>
                <a:gd name="connsiteX38" fmla="*/ 173048 w 331352"/>
                <a:gd name="connsiteY38" fmla="*/ 75237 h 310187"/>
                <a:gd name="connsiteX39" fmla="*/ 173048 w 331352"/>
                <a:gd name="connsiteY39" fmla="*/ 99050 h 310187"/>
                <a:gd name="connsiteX40" fmla="*/ 222261 w 331352"/>
                <a:gd name="connsiteY40" fmla="*/ 99050 h 310187"/>
                <a:gd name="connsiteX41" fmla="*/ 222261 w 331352"/>
                <a:gd name="connsiteY41" fmla="*/ 75237 h 310187"/>
                <a:gd name="connsiteX42" fmla="*/ 87323 w 331352"/>
                <a:gd name="connsiteY42" fmla="*/ 75237 h 310187"/>
                <a:gd name="connsiteX43" fmla="*/ 95261 w 331352"/>
                <a:gd name="connsiteY43" fmla="*/ 99050 h 310187"/>
                <a:gd name="connsiteX44" fmla="*/ 152411 w 331352"/>
                <a:gd name="connsiteY44" fmla="*/ 99050 h 310187"/>
                <a:gd name="connsiteX45" fmla="*/ 152411 w 331352"/>
                <a:gd name="connsiteY45" fmla="*/ 75237 h 310187"/>
                <a:gd name="connsiteX46" fmla="*/ 13989 w 331352"/>
                <a:gd name="connsiteY46" fmla="*/ 328 h 310187"/>
                <a:gd name="connsiteX47" fmla="*/ 64579 w 331352"/>
                <a:gd name="connsiteY47" fmla="*/ 19694 h 310187"/>
                <a:gd name="connsiteX48" fmla="*/ 69768 w 331352"/>
                <a:gd name="connsiteY48" fmla="*/ 26149 h 310187"/>
                <a:gd name="connsiteX49" fmla="*/ 80145 w 331352"/>
                <a:gd name="connsiteY49" fmla="*/ 54553 h 310187"/>
                <a:gd name="connsiteX50" fmla="*/ 81442 w 331352"/>
                <a:gd name="connsiteY50" fmla="*/ 54553 h 310187"/>
                <a:gd name="connsiteX51" fmla="*/ 321421 w 331352"/>
                <a:gd name="connsiteY51" fmla="*/ 54553 h 310187"/>
                <a:gd name="connsiteX52" fmla="*/ 329204 w 331352"/>
                <a:gd name="connsiteY52" fmla="*/ 58426 h 310187"/>
                <a:gd name="connsiteX53" fmla="*/ 330501 w 331352"/>
                <a:gd name="connsiteY53" fmla="*/ 68755 h 310187"/>
                <a:gd name="connsiteX54" fmla="*/ 286397 w 331352"/>
                <a:gd name="connsiteY54" fmla="*/ 205610 h 310187"/>
                <a:gd name="connsiteX55" fmla="*/ 276019 w 331352"/>
                <a:gd name="connsiteY55" fmla="*/ 213356 h 310187"/>
                <a:gd name="connsiteX56" fmla="*/ 120358 w 331352"/>
                <a:gd name="connsiteY56" fmla="*/ 213356 h 310187"/>
                <a:gd name="connsiteX57" fmla="*/ 116466 w 331352"/>
                <a:gd name="connsiteY57" fmla="*/ 212065 h 310187"/>
                <a:gd name="connsiteX58" fmla="*/ 106089 w 331352"/>
                <a:gd name="connsiteY58" fmla="*/ 240469 h 310187"/>
                <a:gd name="connsiteX59" fmla="*/ 276019 w 331352"/>
                <a:gd name="connsiteY59" fmla="*/ 240469 h 310187"/>
                <a:gd name="connsiteX60" fmla="*/ 285100 w 331352"/>
                <a:gd name="connsiteY60" fmla="*/ 248215 h 310187"/>
                <a:gd name="connsiteX61" fmla="*/ 276019 w 331352"/>
                <a:gd name="connsiteY61" fmla="*/ 257253 h 310187"/>
                <a:gd name="connsiteX62" fmla="*/ 266939 w 331352"/>
                <a:gd name="connsiteY62" fmla="*/ 257253 h 310187"/>
                <a:gd name="connsiteX63" fmla="*/ 274722 w 331352"/>
                <a:gd name="connsiteY63" fmla="*/ 279201 h 310187"/>
                <a:gd name="connsiteX64" fmla="*/ 242293 w 331352"/>
                <a:gd name="connsiteY64" fmla="*/ 310187 h 310187"/>
                <a:gd name="connsiteX65" fmla="*/ 211160 w 331352"/>
                <a:gd name="connsiteY65" fmla="*/ 279201 h 310187"/>
                <a:gd name="connsiteX66" fmla="*/ 218943 w 331352"/>
                <a:gd name="connsiteY66" fmla="*/ 257253 h 310187"/>
                <a:gd name="connsiteX67" fmla="*/ 148896 w 331352"/>
                <a:gd name="connsiteY67" fmla="*/ 257253 h 310187"/>
                <a:gd name="connsiteX68" fmla="*/ 157976 w 331352"/>
                <a:gd name="connsiteY68" fmla="*/ 279201 h 310187"/>
                <a:gd name="connsiteX69" fmla="*/ 125547 w 331352"/>
                <a:gd name="connsiteY69" fmla="*/ 310187 h 310187"/>
                <a:gd name="connsiteX70" fmla="*/ 93117 w 331352"/>
                <a:gd name="connsiteY70" fmla="*/ 279201 h 310187"/>
                <a:gd name="connsiteX71" fmla="*/ 102197 w 331352"/>
                <a:gd name="connsiteY71" fmla="*/ 257253 h 310187"/>
                <a:gd name="connsiteX72" fmla="*/ 93117 w 331352"/>
                <a:gd name="connsiteY72" fmla="*/ 257253 h 310187"/>
                <a:gd name="connsiteX73" fmla="*/ 86631 w 331352"/>
                <a:gd name="connsiteY73" fmla="*/ 253380 h 310187"/>
                <a:gd name="connsiteX74" fmla="*/ 85334 w 331352"/>
                <a:gd name="connsiteY74" fmla="*/ 245633 h 310187"/>
                <a:gd name="connsiteX75" fmla="*/ 100900 w 331352"/>
                <a:gd name="connsiteY75" fmla="*/ 201737 h 310187"/>
                <a:gd name="connsiteX76" fmla="*/ 107386 w 331352"/>
                <a:gd name="connsiteY76" fmla="*/ 196572 h 310187"/>
                <a:gd name="connsiteX77" fmla="*/ 51607 w 331352"/>
                <a:gd name="connsiteY77" fmla="*/ 37769 h 310187"/>
                <a:gd name="connsiteX78" fmla="*/ 6206 w 331352"/>
                <a:gd name="connsiteY78" fmla="*/ 19694 h 310187"/>
                <a:gd name="connsiteX79" fmla="*/ 1017 w 331352"/>
                <a:gd name="connsiteY79" fmla="*/ 6783 h 310187"/>
                <a:gd name="connsiteX80" fmla="*/ 13989 w 331352"/>
                <a:gd name="connsiteY80" fmla="*/ 328 h 31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331352" h="310187">
                  <a:moveTo>
                    <a:pt x="241311" y="265737"/>
                  </a:moveTo>
                  <a:cubicBezTo>
                    <a:pt x="233420" y="265737"/>
                    <a:pt x="227023" y="272134"/>
                    <a:pt x="227023" y="280025"/>
                  </a:cubicBezTo>
                  <a:cubicBezTo>
                    <a:pt x="227023" y="287916"/>
                    <a:pt x="233420" y="294313"/>
                    <a:pt x="241311" y="294313"/>
                  </a:cubicBezTo>
                  <a:cubicBezTo>
                    <a:pt x="249202" y="294313"/>
                    <a:pt x="255599" y="287916"/>
                    <a:pt x="255599" y="280025"/>
                  </a:cubicBezTo>
                  <a:cubicBezTo>
                    <a:pt x="255599" y="272134"/>
                    <a:pt x="249202" y="265737"/>
                    <a:pt x="241311" y="265737"/>
                  </a:cubicBezTo>
                  <a:close/>
                  <a:moveTo>
                    <a:pt x="125424" y="265737"/>
                  </a:moveTo>
                  <a:cubicBezTo>
                    <a:pt x="117533" y="265737"/>
                    <a:pt x="111136" y="272134"/>
                    <a:pt x="111136" y="280025"/>
                  </a:cubicBezTo>
                  <a:cubicBezTo>
                    <a:pt x="111136" y="287916"/>
                    <a:pt x="117533" y="294313"/>
                    <a:pt x="125424" y="294313"/>
                  </a:cubicBezTo>
                  <a:cubicBezTo>
                    <a:pt x="133315" y="294313"/>
                    <a:pt x="139712" y="287916"/>
                    <a:pt x="139712" y="280025"/>
                  </a:cubicBezTo>
                  <a:cubicBezTo>
                    <a:pt x="139712" y="272134"/>
                    <a:pt x="133315" y="265737"/>
                    <a:pt x="125424" y="265737"/>
                  </a:cubicBezTo>
                  <a:close/>
                  <a:moveTo>
                    <a:pt x="242898" y="168899"/>
                  </a:moveTo>
                  <a:lnTo>
                    <a:pt x="242898" y="192712"/>
                  </a:lnTo>
                  <a:lnTo>
                    <a:pt x="268298" y="192712"/>
                  </a:lnTo>
                  <a:lnTo>
                    <a:pt x="276236" y="168899"/>
                  </a:lnTo>
                  <a:close/>
                  <a:moveTo>
                    <a:pt x="173048" y="168899"/>
                  </a:moveTo>
                  <a:lnTo>
                    <a:pt x="173048" y="192712"/>
                  </a:lnTo>
                  <a:lnTo>
                    <a:pt x="222261" y="192712"/>
                  </a:lnTo>
                  <a:lnTo>
                    <a:pt x="222261" y="168899"/>
                  </a:lnTo>
                  <a:close/>
                  <a:moveTo>
                    <a:pt x="120661" y="168899"/>
                  </a:moveTo>
                  <a:lnTo>
                    <a:pt x="128598" y="192712"/>
                  </a:lnTo>
                  <a:lnTo>
                    <a:pt x="152411" y="192712"/>
                  </a:lnTo>
                  <a:lnTo>
                    <a:pt x="152411" y="168899"/>
                  </a:lnTo>
                  <a:close/>
                  <a:moveTo>
                    <a:pt x="242898" y="119687"/>
                  </a:moveTo>
                  <a:lnTo>
                    <a:pt x="242898" y="148262"/>
                  </a:lnTo>
                  <a:lnTo>
                    <a:pt x="282586" y="148262"/>
                  </a:lnTo>
                  <a:lnTo>
                    <a:pt x="290523" y="119687"/>
                  </a:lnTo>
                  <a:close/>
                  <a:moveTo>
                    <a:pt x="173048" y="119687"/>
                  </a:moveTo>
                  <a:lnTo>
                    <a:pt x="173048" y="148262"/>
                  </a:lnTo>
                  <a:lnTo>
                    <a:pt x="222261" y="148262"/>
                  </a:lnTo>
                  <a:lnTo>
                    <a:pt x="222261" y="119687"/>
                  </a:lnTo>
                  <a:close/>
                  <a:moveTo>
                    <a:pt x="103198" y="119687"/>
                  </a:moveTo>
                  <a:lnTo>
                    <a:pt x="112723" y="148262"/>
                  </a:lnTo>
                  <a:lnTo>
                    <a:pt x="152411" y="148262"/>
                  </a:lnTo>
                  <a:lnTo>
                    <a:pt x="152411" y="119687"/>
                  </a:lnTo>
                  <a:close/>
                  <a:moveTo>
                    <a:pt x="242898" y="75237"/>
                  </a:moveTo>
                  <a:lnTo>
                    <a:pt x="242898" y="99050"/>
                  </a:lnTo>
                  <a:lnTo>
                    <a:pt x="296873" y="99050"/>
                  </a:lnTo>
                  <a:lnTo>
                    <a:pt x="304811" y="75237"/>
                  </a:lnTo>
                  <a:close/>
                  <a:moveTo>
                    <a:pt x="173048" y="75237"/>
                  </a:moveTo>
                  <a:lnTo>
                    <a:pt x="173048" y="99050"/>
                  </a:lnTo>
                  <a:lnTo>
                    <a:pt x="222261" y="99050"/>
                  </a:lnTo>
                  <a:lnTo>
                    <a:pt x="222261" y="75237"/>
                  </a:lnTo>
                  <a:close/>
                  <a:moveTo>
                    <a:pt x="87323" y="75237"/>
                  </a:moveTo>
                  <a:lnTo>
                    <a:pt x="95261" y="99050"/>
                  </a:lnTo>
                  <a:lnTo>
                    <a:pt x="152411" y="99050"/>
                  </a:lnTo>
                  <a:lnTo>
                    <a:pt x="152411" y="75237"/>
                  </a:lnTo>
                  <a:close/>
                  <a:moveTo>
                    <a:pt x="13989" y="328"/>
                  </a:moveTo>
                  <a:cubicBezTo>
                    <a:pt x="13989" y="328"/>
                    <a:pt x="13989" y="328"/>
                    <a:pt x="64579" y="19694"/>
                  </a:cubicBezTo>
                  <a:cubicBezTo>
                    <a:pt x="67173" y="20985"/>
                    <a:pt x="68471" y="23567"/>
                    <a:pt x="69768" y="26149"/>
                  </a:cubicBezTo>
                  <a:cubicBezTo>
                    <a:pt x="69768" y="26149"/>
                    <a:pt x="69768" y="26149"/>
                    <a:pt x="80145" y="54553"/>
                  </a:cubicBezTo>
                  <a:cubicBezTo>
                    <a:pt x="80145" y="54553"/>
                    <a:pt x="81442" y="54553"/>
                    <a:pt x="81442" y="54553"/>
                  </a:cubicBezTo>
                  <a:cubicBezTo>
                    <a:pt x="81442" y="54553"/>
                    <a:pt x="81442" y="54553"/>
                    <a:pt x="321421" y="54553"/>
                  </a:cubicBezTo>
                  <a:cubicBezTo>
                    <a:pt x="324015" y="54553"/>
                    <a:pt x="327907" y="55844"/>
                    <a:pt x="329204" y="58426"/>
                  </a:cubicBezTo>
                  <a:cubicBezTo>
                    <a:pt x="331798" y="62300"/>
                    <a:pt x="331798" y="64882"/>
                    <a:pt x="330501" y="68755"/>
                  </a:cubicBezTo>
                  <a:cubicBezTo>
                    <a:pt x="330501" y="68755"/>
                    <a:pt x="330501" y="68755"/>
                    <a:pt x="286397" y="205610"/>
                  </a:cubicBezTo>
                  <a:cubicBezTo>
                    <a:pt x="285100" y="210774"/>
                    <a:pt x="281208" y="213356"/>
                    <a:pt x="276019" y="213356"/>
                  </a:cubicBezTo>
                  <a:cubicBezTo>
                    <a:pt x="276019" y="213356"/>
                    <a:pt x="276019" y="213356"/>
                    <a:pt x="120358" y="213356"/>
                  </a:cubicBezTo>
                  <a:cubicBezTo>
                    <a:pt x="119061" y="213356"/>
                    <a:pt x="117763" y="213356"/>
                    <a:pt x="116466" y="212065"/>
                  </a:cubicBezTo>
                  <a:cubicBezTo>
                    <a:pt x="116466" y="212065"/>
                    <a:pt x="116466" y="212065"/>
                    <a:pt x="106089" y="240469"/>
                  </a:cubicBezTo>
                  <a:cubicBezTo>
                    <a:pt x="106089" y="240469"/>
                    <a:pt x="106089" y="240469"/>
                    <a:pt x="276019" y="240469"/>
                  </a:cubicBezTo>
                  <a:cubicBezTo>
                    <a:pt x="281208" y="240469"/>
                    <a:pt x="285100" y="244342"/>
                    <a:pt x="285100" y="248215"/>
                  </a:cubicBezTo>
                  <a:cubicBezTo>
                    <a:pt x="285100" y="253380"/>
                    <a:pt x="281208" y="257253"/>
                    <a:pt x="276019" y="257253"/>
                  </a:cubicBezTo>
                  <a:cubicBezTo>
                    <a:pt x="276019" y="257253"/>
                    <a:pt x="276019" y="257253"/>
                    <a:pt x="266939" y="257253"/>
                  </a:cubicBezTo>
                  <a:cubicBezTo>
                    <a:pt x="272128" y="263708"/>
                    <a:pt x="274722" y="270164"/>
                    <a:pt x="274722" y="279201"/>
                  </a:cubicBezTo>
                  <a:cubicBezTo>
                    <a:pt x="274722" y="295985"/>
                    <a:pt x="260453" y="310187"/>
                    <a:pt x="242293" y="310187"/>
                  </a:cubicBezTo>
                  <a:cubicBezTo>
                    <a:pt x="225429" y="310187"/>
                    <a:pt x="211160" y="295985"/>
                    <a:pt x="211160" y="279201"/>
                  </a:cubicBezTo>
                  <a:cubicBezTo>
                    <a:pt x="211160" y="270164"/>
                    <a:pt x="213755" y="263708"/>
                    <a:pt x="218943" y="257253"/>
                  </a:cubicBezTo>
                  <a:cubicBezTo>
                    <a:pt x="218943" y="257253"/>
                    <a:pt x="218943" y="257253"/>
                    <a:pt x="148896" y="257253"/>
                  </a:cubicBezTo>
                  <a:cubicBezTo>
                    <a:pt x="154084" y="263708"/>
                    <a:pt x="157976" y="270164"/>
                    <a:pt x="157976" y="279201"/>
                  </a:cubicBezTo>
                  <a:cubicBezTo>
                    <a:pt x="157976" y="295985"/>
                    <a:pt x="143707" y="310187"/>
                    <a:pt x="125547" y="310187"/>
                  </a:cubicBezTo>
                  <a:cubicBezTo>
                    <a:pt x="108683" y="310187"/>
                    <a:pt x="93117" y="295985"/>
                    <a:pt x="93117" y="279201"/>
                  </a:cubicBezTo>
                  <a:cubicBezTo>
                    <a:pt x="93117" y="270164"/>
                    <a:pt x="97009" y="263708"/>
                    <a:pt x="102197" y="257253"/>
                  </a:cubicBezTo>
                  <a:cubicBezTo>
                    <a:pt x="102197" y="257253"/>
                    <a:pt x="102197" y="257253"/>
                    <a:pt x="93117" y="257253"/>
                  </a:cubicBezTo>
                  <a:cubicBezTo>
                    <a:pt x="90523" y="257253"/>
                    <a:pt x="87928" y="255962"/>
                    <a:pt x="86631" y="253380"/>
                  </a:cubicBezTo>
                  <a:cubicBezTo>
                    <a:pt x="85334" y="252089"/>
                    <a:pt x="84037" y="248215"/>
                    <a:pt x="85334" y="245633"/>
                  </a:cubicBezTo>
                  <a:cubicBezTo>
                    <a:pt x="85334" y="245633"/>
                    <a:pt x="85334" y="245633"/>
                    <a:pt x="100900" y="201737"/>
                  </a:cubicBezTo>
                  <a:cubicBezTo>
                    <a:pt x="102197" y="199154"/>
                    <a:pt x="104792" y="196572"/>
                    <a:pt x="107386" y="196572"/>
                  </a:cubicBezTo>
                  <a:cubicBezTo>
                    <a:pt x="107386" y="196572"/>
                    <a:pt x="107386" y="196572"/>
                    <a:pt x="51607" y="37769"/>
                  </a:cubicBezTo>
                  <a:cubicBezTo>
                    <a:pt x="51607" y="37769"/>
                    <a:pt x="51607" y="37769"/>
                    <a:pt x="6206" y="19694"/>
                  </a:cubicBezTo>
                  <a:cubicBezTo>
                    <a:pt x="1017" y="18403"/>
                    <a:pt x="-1577" y="11948"/>
                    <a:pt x="1017" y="6783"/>
                  </a:cubicBezTo>
                  <a:cubicBezTo>
                    <a:pt x="2315" y="1619"/>
                    <a:pt x="8800" y="-963"/>
                    <a:pt x="13989" y="328"/>
                  </a:cubicBezTo>
                  <a:close/>
                </a:path>
              </a:pathLst>
            </a:custGeom>
            <a:solidFill>
              <a:schemeClr val="accent3"/>
            </a:solidFill>
            <a:ln>
              <a:noFill/>
            </a:ln>
          </p:spPr>
          <p:txBody>
            <a:bodyPr/>
            <a:lstStyle/>
            <a:p>
              <a:endParaRPr lang="zh-CN" altLang="en-US"/>
            </a:p>
          </p:txBody>
        </p:sp>
        <p:sp>
          <p:nvSpPr>
            <p:cNvPr id="44" name="矩形 43"/>
            <p:cNvSpPr/>
            <p:nvPr/>
          </p:nvSpPr>
          <p:spPr>
            <a:xfrm>
              <a:off x="2489082" y="2092066"/>
              <a:ext cx="2118951" cy="1104148"/>
            </a:xfrm>
            <a:prstGeom prst="rect">
              <a:avLst/>
            </a:prstGeom>
          </p:spPr>
          <p:txBody>
            <a:bodyPr wrap="square">
              <a:spAutoFit/>
            </a:bodyPr>
            <a:lstStyle/>
            <a:p>
              <a:pPr algn="ctr">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a:t>
              </a:r>
            </a:p>
          </p:txBody>
        </p:sp>
        <p:sp>
          <p:nvSpPr>
            <p:cNvPr id="43" name="文本框 42"/>
            <p:cNvSpPr txBox="1"/>
            <p:nvPr/>
          </p:nvSpPr>
          <p:spPr>
            <a:xfrm>
              <a:off x="2690251" y="3647034"/>
              <a:ext cx="1702873" cy="400110"/>
            </a:xfrm>
            <a:prstGeom prst="rect">
              <a:avLst/>
            </a:prstGeom>
            <a:noFill/>
          </p:spPr>
          <p:txBody>
            <a:bodyPr wrap="square" rtlCol="0">
              <a:spAutoFit/>
            </a:bodyPr>
            <a:lstStyle/>
            <a:p>
              <a:pPr algn="ctr"/>
              <a:r>
                <a:rPr lang="zh-CN" altLang="en-US" sz="2000" b="1" dirty="0">
                  <a:solidFill>
                    <a:schemeClr val="bg1"/>
                  </a:solidFill>
                </a:rPr>
                <a:t>文字添加</a:t>
              </a:r>
            </a:p>
          </p:txBody>
        </p:sp>
      </p:grpSp>
      <p:grpSp>
        <p:nvGrpSpPr>
          <p:cNvPr id="12" name="组合 11"/>
          <p:cNvGrpSpPr/>
          <p:nvPr/>
        </p:nvGrpSpPr>
        <p:grpSpPr>
          <a:xfrm>
            <a:off x="4191543" y="2424929"/>
            <a:ext cx="2118951" cy="3204603"/>
            <a:chOff x="4191543" y="2424929"/>
            <a:chExt cx="2118951" cy="3204603"/>
          </a:xfrm>
        </p:grpSpPr>
        <p:sp>
          <p:nvSpPr>
            <p:cNvPr id="7" name="矩形 6"/>
            <p:cNvSpPr/>
            <p:nvPr/>
          </p:nvSpPr>
          <p:spPr>
            <a:xfrm>
              <a:off x="4393125" y="3596783"/>
              <a:ext cx="1702874" cy="5280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flipV="1">
              <a:off x="5115774" y="4124816"/>
              <a:ext cx="257576" cy="222048"/>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7" name="直接连接符 26"/>
            <p:cNvCxnSpPr>
              <a:cxnSpLocks/>
            </p:cNvCxnSpPr>
            <p:nvPr/>
          </p:nvCxnSpPr>
          <p:spPr>
            <a:xfrm>
              <a:off x="5250180" y="2644140"/>
              <a:ext cx="0" cy="95264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3" name="椭圆 32"/>
            <p:cNvSpPr/>
            <p:nvPr/>
          </p:nvSpPr>
          <p:spPr>
            <a:xfrm>
              <a:off x="4886422" y="2424929"/>
              <a:ext cx="716280" cy="716280"/>
            </a:xfrm>
            <a:prstGeom prst="ellipse">
              <a:avLst/>
            </a:prstGeom>
            <a:solidFill>
              <a:schemeClr val="bg1"/>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money-bag-of-dollars_44282"/>
            <p:cNvSpPr>
              <a:spLocks noChangeAspect="1"/>
            </p:cNvSpPr>
            <p:nvPr/>
          </p:nvSpPr>
          <p:spPr bwMode="auto">
            <a:xfrm>
              <a:off x="5107441" y="2628521"/>
              <a:ext cx="274245" cy="307620"/>
            </a:xfrm>
            <a:custGeom>
              <a:avLst/>
              <a:gdLst>
                <a:gd name="connsiteX0" fmla="*/ 199932 w 300038"/>
                <a:gd name="connsiteY0" fmla="*/ 273051 h 336551"/>
                <a:gd name="connsiteX1" fmla="*/ 192088 w 300038"/>
                <a:gd name="connsiteY1" fmla="*/ 280989 h 336551"/>
                <a:gd name="connsiteX2" fmla="*/ 192088 w 300038"/>
                <a:gd name="connsiteY2" fmla="*/ 306124 h 336551"/>
                <a:gd name="connsiteX3" fmla="*/ 199932 w 300038"/>
                <a:gd name="connsiteY3" fmla="*/ 312739 h 336551"/>
                <a:gd name="connsiteX4" fmla="*/ 250919 w 300038"/>
                <a:gd name="connsiteY4" fmla="*/ 312739 h 336551"/>
                <a:gd name="connsiteX5" fmla="*/ 258763 w 300038"/>
                <a:gd name="connsiteY5" fmla="*/ 306124 h 336551"/>
                <a:gd name="connsiteX6" fmla="*/ 258763 w 300038"/>
                <a:gd name="connsiteY6" fmla="*/ 280989 h 336551"/>
                <a:gd name="connsiteX7" fmla="*/ 250919 w 300038"/>
                <a:gd name="connsiteY7" fmla="*/ 273051 h 336551"/>
                <a:gd name="connsiteX8" fmla="*/ 199932 w 300038"/>
                <a:gd name="connsiteY8" fmla="*/ 273051 h 336551"/>
                <a:gd name="connsiteX9" fmla="*/ 101328 w 300038"/>
                <a:gd name="connsiteY9" fmla="*/ 196851 h 336551"/>
                <a:gd name="connsiteX10" fmla="*/ 107908 w 300038"/>
                <a:gd name="connsiteY10" fmla="*/ 196851 h 336551"/>
                <a:gd name="connsiteX11" fmla="*/ 111856 w 300038"/>
                <a:gd name="connsiteY11" fmla="*/ 202123 h 336551"/>
                <a:gd name="connsiteX12" fmla="*/ 128964 w 300038"/>
                <a:gd name="connsiteY12" fmla="*/ 248250 h 336551"/>
                <a:gd name="connsiteX13" fmla="*/ 131595 w 300038"/>
                <a:gd name="connsiteY13" fmla="*/ 239025 h 336551"/>
                <a:gd name="connsiteX14" fmla="*/ 126332 w 300038"/>
                <a:gd name="connsiteY14" fmla="*/ 225845 h 336551"/>
                <a:gd name="connsiteX15" fmla="*/ 127648 w 300038"/>
                <a:gd name="connsiteY15" fmla="*/ 217938 h 336551"/>
                <a:gd name="connsiteX16" fmla="*/ 132911 w 300038"/>
                <a:gd name="connsiteY16" fmla="*/ 215302 h 336551"/>
                <a:gd name="connsiteX17" fmla="*/ 167126 w 300038"/>
                <a:gd name="connsiteY17" fmla="*/ 215302 h 336551"/>
                <a:gd name="connsiteX18" fmla="*/ 172390 w 300038"/>
                <a:gd name="connsiteY18" fmla="*/ 217938 h 336551"/>
                <a:gd name="connsiteX19" fmla="*/ 173706 w 300038"/>
                <a:gd name="connsiteY19" fmla="*/ 225845 h 336551"/>
                <a:gd name="connsiteX20" fmla="*/ 168442 w 300038"/>
                <a:gd name="connsiteY20" fmla="*/ 239025 h 336551"/>
                <a:gd name="connsiteX21" fmla="*/ 171074 w 300038"/>
                <a:gd name="connsiteY21" fmla="*/ 248250 h 336551"/>
                <a:gd name="connsiteX22" fmla="*/ 188182 w 300038"/>
                <a:gd name="connsiteY22" fmla="*/ 202123 h 336551"/>
                <a:gd name="connsiteX23" fmla="*/ 192130 w 300038"/>
                <a:gd name="connsiteY23" fmla="*/ 196851 h 336551"/>
                <a:gd name="connsiteX24" fmla="*/ 198710 w 300038"/>
                <a:gd name="connsiteY24" fmla="*/ 196851 h 336551"/>
                <a:gd name="connsiteX25" fmla="*/ 265823 w 300038"/>
                <a:gd name="connsiteY25" fmla="*/ 224527 h 336551"/>
                <a:gd name="connsiteX26" fmla="*/ 300038 w 300038"/>
                <a:gd name="connsiteY26" fmla="*/ 274609 h 336551"/>
                <a:gd name="connsiteX27" fmla="*/ 300038 w 300038"/>
                <a:gd name="connsiteY27" fmla="*/ 328643 h 336551"/>
                <a:gd name="connsiteX28" fmla="*/ 292142 w 300038"/>
                <a:gd name="connsiteY28" fmla="*/ 336551 h 336551"/>
                <a:gd name="connsiteX29" fmla="*/ 7896 w 300038"/>
                <a:gd name="connsiteY29" fmla="*/ 336551 h 336551"/>
                <a:gd name="connsiteX30" fmla="*/ 0 w 300038"/>
                <a:gd name="connsiteY30" fmla="*/ 328643 h 336551"/>
                <a:gd name="connsiteX31" fmla="*/ 0 w 300038"/>
                <a:gd name="connsiteY31" fmla="*/ 274609 h 336551"/>
                <a:gd name="connsiteX32" fmla="*/ 34215 w 300038"/>
                <a:gd name="connsiteY32" fmla="*/ 224527 h 336551"/>
                <a:gd name="connsiteX33" fmla="*/ 101328 w 300038"/>
                <a:gd name="connsiteY33" fmla="*/ 196851 h 336551"/>
                <a:gd name="connsiteX34" fmla="*/ 155328 w 300038"/>
                <a:gd name="connsiteY34" fmla="*/ 0 h 336551"/>
                <a:gd name="connsiteX35" fmla="*/ 201775 w 300038"/>
                <a:gd name="connsiteY35" fmla="*/ 15854 h 336551"/>
                <a:gd name="connsiteX36" fmla="*/ 223008 w 300038"/>
                <a:gd name="connsiteY36" fmla="*/ 79268 h 336551"/>
                <a:gd name="connsiteX37" fmla="*/ 224335 w 300038"/>
                <a:gd name="connsiteY37" fmla="*/ 93801 h 336551"/>
                <a:gd name="connsiteX38" fmla="*/ 229643 w 300038"/>
                <a:gd name="connsiteY38" fmla="*/ 100407 h 336551"/>
                <a:gd name="connsiteX39" fmla="*/ 232297 w 300038"/>
                <a:gd name="connsiteY39" fmla="*/ 125508 h 336551"/>
                <a:gd name="connsiteX40" fmla="*/ 208410 w 300038"/>
                <a:gd name="connsiteY40" fmla="*/ 151931 h 336551"/>
                <a:gd name="connsiteX41" fmla="*/ 185850 w 300038"/>
                <a:gd name="connsiteY41" fmla="*/ 183639 h 336551"/>
                <a:gd name="connsiteX42" fmla="*/ 172579 w 300038"/>
                <a:gd name="connsiteY42" fmla="*/ 192887 h 336551"/>
                <a:gd name="connsiteX43" fmla="*/ 150019 w 300038"/>
                <a:gd name="connsiteY43" fmla="*/ 196850 h 336551"/>
                <a:gd name="connsiteX44" fmla="*/ 127459 w 300038"/>
                <a:gd name="connsiteY44" fmla="*/ 192887 h 336551"/>
                <a:gd name="connsiteX45" fmla="*/ 114189 w 300038"/>
                <a:gd name="connsiteY45" fmla="*/ 183639 h 336551"/>
                <a:gd name="connsiteX46" fmla="*/ 91629 w 300038"/>
                <a:gd name="connsiteY46" fmla="*/ 151931 h 336551"/>
                <a:gd name="connsiteX47" fmla="*/ 67742 w 300038"/>
                <a:gd name="connsiteY47" fmla="*/ 125508 h 336551"/>
                <a:gd name="connsiteX48" fmla="*/ 70396 w 300038"/>
                <a:gd name="connsiteY48" fmla="*/ 100407 h 336551"/>
                <a:gd name="connsiteX49" fmla="*/ 75704 w 300038"/>
                <a:gd name="connsiteY49" fmla="*/ 93801 h 336551"/>
                <a:gd name="connsiteX50" fmla="*/ 77031 w 300038"/>
                <a:gd name="connsiteY50" fmla="*/ 85874 h 336551"/>
                <a:gd name="connsiteX51" fmla="*/ 74377 w 300038"/>
                <a:gd name="connsiteY51" fmla="*/ 50203 h 336551"/>
                <a:gd name="connsiteX52" fmla="*/ 103572 w 300038"/>
                <a:gd name="connsiteY52" fmla="*/ 27744 h 336551"/>
                <a:gd name="connsiteX53" fmla="*/ 119497 w 300038"/>
                <a:gd name="connsiteY53" fmla="*/ 10569 h 336551"/>
                <a:gd name="connsiteX54" fmla="*/ 155328 w 300038"/>
                <a:gd name="connsiteY54" fmla="*/ 0 h 33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0038" h="336551">
                  <a:moveTo>
                    <a:pt x="199932" y="273051"/>
                  </a:moveTo>
                  <a:cubicBezTo>
                    <a:pt x="194703" y="273051"/>
                    <a:pt x="192088" y="277020"/>
                    <a:pt x="192088" y="280989"/>
                  </a:cubicBezTo>
                  <a:cubicBezTo>
                    <a:pt x="192088" y="306124"/>
                    <a:pt x="192088" y="306124"/>
                    <a:pt x="192088" y="306124"/>
                  </a:cubicBezTo>
                  <a:cubicBezTo>
                    <a:pt x="192088" y="310093"/>
                    <a:pt x="194703" y="312739"/>
                    <a:pt x="199932" y="312739"/>
                  </a:cubicBezTo>
                  <a:cubicBezTo>
                    <a:pt x="250919" y="312739"/>
                    <a:pt x="250919" y="312739"/>
                    <a:pt x="250919" y="312739"/>
                  </a:cubicBezTo>
                  <a:cubicBezTo>
                    <a:pt x="254841" y="312739"/>
                    <a:pt x="258763" y="310093"/>
                    <a:pt x="258763" y="306124"/>
                  </a:cubicBezTo>
                  <a:lnTo>
                    <a:pt x="258763" y="280989"/>
                  </a:lnTo>
                  <a:cubicBezTo>
                    <a:pt x="258763" y="277020"/>
                    <a:pt x="254841" y="273051"/>
                    <a:pt x="250919" y="273051"/>
                  </a:cubicBezTo>
                  <a:cubicBezTo>
                    <a:pt x="199932" y="273051"/>
                    <a:pt x="199932" y="273051"/>
                    <a:pt x="199932" y="273051"/>
                  </a:cubicBezTo>
                  <a:close/>
                  <a:moveTo>
                    <a:pt x="101328" y="196851"/>
                  </a:moveTo>
                  <a:cubicBezTo>
                    <a:pt x="103960" y="196851"/>
                    <a:pt x="105276" y="196851"/>
                    <a:pt x="107908" y="196851"/>
                  </a:cubicBezTo>
                  <a:cubicBezTo>
                    <a:pt x="109224" y="198169"/>
                    <a:pt x="110540" y="199487"/>
                    <a:pt x="111856" y="202123"/>
                  </a:cubicBezTo>
                  <a:cubicBezTo>
                    <a:pt x="128964" y="248250"/>
                    <a:pt x="128964" y="248250"/>
                    <a:pt x="128964" y="248250"/>
                  </a:cubicBezTo>
                  <a:cubicBezTo>
                    <a:pt x="131595" y="239025"/>
                    <a:pt x="131595" y="239025"/>
                    <a:pt x="131595" y="239025"/>
                  </a:cubicBezTo>
                  <a:cubicBezTo>
                    <a:pt x="126332" y="225845"/>
                    <a:pt x="126332" y="225845"/>
                    <a:pt x="126332" y="225845"/>
                  </a:cubicBezTo>
                  <a:cubicBezTo>
                    <a:pt x="125016" y="223209"/>
                    <a:pt x="126332" y="220574"/>
                    <a:pt x="127648" y="217938"/>
                  </a:cubicBezTo>
                  <a:cubicBezTo>
                    <a:pt x="128964" y="216620"/>
                    <a:pt x="131595" y="215302"/>
                    <a:pt x="132911" y="215302"/>
                  </a:cubicBezTo>
                  <a:cubicBezTo>
                    <a:pt x="167126" y="215302"/>
                    <a:pt x="167126" y="215302"/>
                    <a:pt x="167126" y="215302"/>
                  </a:cubicBezTo>
                  <a:cubicBezTo>
                    <a:pt x="168442" y="215302"/>
                    <a:pt x="171074" y="216620"/>
                    <a:pt x="172390" y="217938"/>
                  </a:cubicBezTo>
                  <a:cubicBezTo>
                    <a:pt x="173706" y="220574"/>
                    <a:pt x="175022" y="223209"/>
                    <a:pt x="173706" y="225845"/>
                  </a:cubicBezTo>
                  <a:cubicBezTo>
                    <a:pt x="168442" y="239025"/>
                    <a:pt x="168442" y="239025"/>
                    <a:pt x="168442" y="239025"/>
                  </a:cubicBezTo>
                  <a:cubicBezTo>
                    <a:pt x="171074" y="248250"/>
                    <a:pt x="171074" y="248250"/>
                    <a:pt x="171074" y="248250"/>
                  </a:cubicBezTo>
                  <a:cubicBezTo>
                    <a:pt x="188182" y="202123"/>
                    <a:pt x="188182" y="202123"/>
                    <a:pt x="188182" y="202123"/>
                  </a:cubicBezTo>
                  <a:cubicBezTo>
                    <a:pt x="189498" y="199487"/>
                    <a:pt x="190814" y="198169"/>
                    <a:pt x="192130" y="196851"/>
                  </a:cubicBezTo>
                  <a:cubicBezTo>
                    <a:pt x="194762" y="196851"/>
                    <a:pt x="196078" y="196851"/>
                    <a:pt x="198710" y="196851"/>
                  </a:cubicBezTo>
                  <a:cubicBezTo>
                    <a:pt x="265823" y="224527"/>
                    <a:pt x="265823" y="224527"/>
                    <a:pt x="265823" y="224527"/>
                  </a:cubicBezTo>
                  <a:cubicBezTo>
                    <a:pt x="286879" y="232435"/>
                    <a:pt x="300038" y="252204"/>
                    <a:pt x="300038" y="274609"/>
                  </a:cubicBezTo>
                  <a:cubicBezTo>
                    <a:pt x="300038" y="328643"/>
                    <a:pt x="300038" y="328643"/>
                    <a:pt x="300038" y="328643"/>
                  </a:cubicBezTo>
                  <a:cubicBezTo>
                    <a:pt x="300038" y="332597"/>
                    <a:pt x="296090" y="336551"/>
                    <a:pt x="292142" y="336551"/>
                  </a:cubicBezTo>
                  <a:cubicBezTo>
                    <a:pt x="7896" y="336551"/>
                    <a:pt x="7896" y="336551"/>
                    <a:pt x="7896" y="336551"/>
                  </a:cubicBezTo>
                  <a:cubicBezTo>
                    <a:pt x="3948" y="336551"/>
                    <a:pt x="0" y="332597"/>
                    <a:pt x="0" y="328643"/>
                  </a:cubicBezTo>
                  <a:cubicBezTo>
                    <a:pt x="0" y="274609"/>
                    <a:pt x="0" y="274609"/>
                    <a:pt x="0" y="274609"/>
                  </a:cubicBezTo>
                  <a:cubicBezTo>
                    <a:pt x="0" y="252204"/>
                    <a:pt x="13159" y="232435"/>
                    <a:pt x="34215" y="224527"/>
                  </a:cubicBezTo>
                  <a:cubicBezTo>
                    <a:pt x="101328" y="196851"/>
                    <a:pt x="101328" y="196851"/>
                    <a:pt x="101328" y="196851"/>
                  </a:cubicBezTo>
                  <a:close/>
                  <a:moveTo>
                    <a:pt x="155328" y="0"/>
                  </a:moveTo>
                  <a:cubicBezTo>
                    <a:pt x="171252" y="0"/>
                    <a:pt x="187177" y="5285"/>
                    <a:pt x="201775" y="15854"/>
                  </a:cubicBezTo>
                  <a:cubicBezTo>
                    <a:pt x="225662" y="34350"/>
                    <a:pt x="223008" y="72663"/>
                    <a:pt x="223008" y="79268"/>
                  </a:cubicBezTo>
                  <a:cubicBezTo>
                    <a:pt x="223008" y="84553"/>
                    <a:pt x="224335" y="89838"/>
                    <a:pt x="224335" y="93801"/>
                  </a:cubicBezTo>
                  <a:cubicBezTo>
                    <a:pt x="225662" y="95122"/>
                    <a:pt x="228316" y="96443"/>
                    <a:pt x="229643" y="100407"/>
                  </a:cubicBezTo>
                  <a:cubicBezTo>
                    <a:pt x="234951" y="107012"/>
                    <a:pt x="234951" y="114939"/>
                    <a:pt x="232297" y="125508"/>
                  </a:cubicBezTo>
                  <a:cubicBezTo>
                    <a:pt x="226989" y="146647"/>
                    <a:pt x="215045" y="150610"/>
                    <a:pt x="208410" y="151931"/>
                  </a:cubicBezTo>
                  <a:cubicBezTo>
                    <a:pt x="204429" y="159858"/>
                    <a:pt x="195139" y="175712"/>
                    <a:pt x="185850" y="183639"/>
                  </a:cubicBezTo>
                  <a:cubicBezTo>
                    <a:pt x="183196" y="187602"/>
                    <a:pt x="177888" y="190244"/>
                    <a:pt x="172579" y="192887"/>
                  </a:cubicBezTo>
                  <a:cubicBezTo>
                    <a:pt x="164617" y="195529"/>
                    <a:pt x="157982" y="196850"/>
                    <a:pt x="150019" y="196850"/>
                  </a:cubicBezTo>
                  <a:cubicBezTo>
                    <a:pt x="142057" y="196850"/>
                    <a:pt x="135422" y="195529"/>
                    <a:pt x="127459" y="192887"/>
                  </a:cubicBezTo>
                  <a:cubicBezTo>
                    <a:pt x="122151" y="190244"/>
                    <a:pt x="116843" y="187602"/>
                    <a:pt x="114189" y="183639"/>
                  </a:cubicBezTo>
                  <a:cubicBezTo>
                    <a:pt x="104900" y="175712"/>
                    <a:pt x="95610" y="159858"/>
                    <a:pt x="91629" y="151931"/>
                  </a:cubicBezTo>
                  <a:cubicBezTo>
                    <a:pt x="84994" y="150610"/>
                    <a:pt x="73050" y="146647"/>
                    <a:pt x="67742" y="125508"/>
                  </a:cubicBezTo>
                  <a:cubicBezTo>
                    <a:pt x="65088" y="114939"/>
                    <a:pt x="65088" y="107012"/>
                    <a:pt x="70396" y="100407"/>
                  </a:cubicBezTo>
                  <a:cubicBezTo>
                    <a:pt x="71723" y="96443"/>
                    <a:pt x="74377" y="95122"/>
                    <a:pt x="75704" y="93801"/>
                  </a:cubicBezTo>
                  <a:cubicBezTo>
                    <a:pt x="75704" y="91159"/>
                    <a:pt x="75704" y="88516"/>
                    <a:pt x="77031" y="85874"/>
                  </a:cubicBezTo>
                  <a:cubicBezTo>
                    <a:pt x="73050" y="80590"/>
                    <a:pt x="67742" y="68699"/>
                    <a:pt x="74377" y="50203"/>
                  </a:cubicBezTo>
                  <a:cubicBezTo>
                    <a:pt x="81013" y="30386"/>
                    <a:pt x="95610" y="27744"/>
                    <a:pt x="103572" y="27744"/>
                  </a:cubicBezTo>
                  <a:cubicBezTo>
                    <a:pt x="106227" y="22459"/>
                    <a:pt x="111535" y="17175"/>
                    <a:pt x="119497" y="10569"/>
                  </a:cubicBezTo>
                  <a:cubicBezTo>
                    <a:pt x="128786" y="3963"/>
                    <a:pt x="142057" y="0"/>
                    <a:pt x="155328" y="0"/>
                  </a:cubicBezTo>
                  <a:close/>
                </a:path>
              </a:pathLst>
            </a:custGeom>
            <a:solidFill>
              <a:schemeClr val="accent3"/>
            </a:solidFill>
            <a:ln>
              <a:noFill/>
            </a:ln>
          </p:spPr>
          <p:txBody>
            <a:bodyPr/>
            <a:lstStyle/>
            <a:p>
              <a:endParaRPr lang="zh-CN" altLang="en-US"/>
            </a:p>
          </p:txBody>
        </p:sp>
        <p:sp>
          <p:nvSpPr>
            <p:cNvPr id="48" name="矩形 47"/>
            <p:cNvSpPr/>
            <p:nvPr/>
          </p:nvSpPr>
          <p:spPr>
            <a:xfrm>
              <a:off x="4191543" y="4525384"/>
              <a:ext cx="2118951" cy="1104148"/>
            </a:xfrm>
            <a:prstGeom prst="rect">
              <a:avLst/>
            </a:prstGeom>
          </p:spPr>
          <p:txBody>
            <a:bodyPr wrap="square">
              <a:spAutoFit/>
            </a:bodyPr>
            <a:lstStyle/>
            <a:p>
              <a:pPr algn="ctr">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a:t>
              </a:r>
            </a:p>
          </p:txBody>
        </p:sp>
        <p:sp>
          <p:nvSpPr>
            <p:cNvPr id="45" name="文本框 44"/>
            <p:cNvSpPr txBox="1"/>
            <p:nvPr/>
          </p:nvSpPr>
          <p:spPr>
            <a:xfrm>
              <a:off x="4406003" y="3647034"/>
              <a:ext cx="1702873" cy="400110"/>
            </a:xfrm>
            <a:prstGeom prst="rect">
              <a:avLst/>
            </a:prstGeom>
            <a:noFill/>
          </p:spPr>
          <p:txBody>
            <a:bodyPr wrap="square" rtlCol="0">
              <a:spAutoFit/>
            </a:bodyPr>
            <a:lstStyle/>
            <a:p>
              <a:pPr algn="ctr"/>
              <a:r>
                <a:rPr lang="zh-CN" altLang="en-US" sz="2000" b="1" dirty="0">
                  <a:solidFill>
                    <a:schemeClr val="bg1"/>
                  </a:solidFill>
                </a:rPr>
                <a:t>文字添加</a:t>
              </a:r>
            </a:p>
          </p:txBody>
        </p:sp>
      </p:grpSp>
      <p:grpSp>
        <p:nvGrpSpPr>
          <p:cNvPr id="11" name="组合 10"/>
          <p:cNvGrpSpPr/>
          <p:nvPr/>
        </p:nvGrpSpPr>
        <p:grpSpPr>
          <a:xfrm>
            <a:off x="5902224" y="2092066"/>
            <a:ext cx="2118951" cy="3225471"/>
            <a:chOff x="5902224" y="2092066"/>
            <a:chExt cx="2118951" cy="3225471"/>
          </a:xfrm>
        </p:grpSpPr>
        <p:sp>
          <p:nvSpPr>
            <p:cNvPr id="8" name="矩形 7"/>
            <p:cNvSpPr/>
            <p:nvPr/>
          </p:nvSpPr>
          <p:spPr>
            <a:xfrm>
              <a:off x="6095999" y="3596783"/>
              <a:ext cx="1702874" cy="528033"/>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17"/>
            <p:cNvSpPr/>
            <p:nvPr/>
          </p:nvSpPr>
          <p:spPr>
            <a:xfrm>
              <a:off x="6818647" y="3374734"/>
              <a:ext cx="257576" cy="222048"/>
            </a:xfrm>
            <a:prstGeom prst="triangl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0" name="直接连接符 29"/>
            <p:cNvCxnSpPr>
              <a:cxnSpLocks/>
            </p:cNvCxnSpPr>
            <p:nvPr/>
          </p:nvCxnSpPr>
          <p:spPr>
            <a:xfrm>
              <a:off x="6957060" y="4124816"/>
              <a:ext cx="0" cy="95264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5" name="椭圆 35"/>
            <p:cNvSpPr/>
            <p:nvPr/>
          </p:nvSpPr>
          <p:spPr>
            <a:xfrm>
              <a:off x="6589295" y="4601137"/>
              <a:ext cx="716280" cy="716400"/>
            </a:xfrm>
            <a:prstGeom prst="ellipse">
              <a:avLst/>
            </a:prstGeom>
            <a:solidFill>
              <a:schemeClr val="bg1"/>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1" name="money-bag-of-dollars_44282"/>
            <p:cNvSpPr>
              <a:spLocks noChangeAspect="1"/>
            </p:cNvSpPr>
            <p:nvPr/>
          </p:nvSpPr>
          <p:spPr bwMode="auto">
            <a:xfrm>
              <a:off x="6828271" y="4805467"/>
              <a:ext cx="257578" cy="307620"/>
            </a:xfrm>
            <a:custGeom>
              <a:avLst/>
              <a:gdLst>
                <a:gd name="connsiteX0" fmla="*/ 132196 w 277813"/>
                <a:gd name="connsiteY0" fmla="*/ 133350 h 331788"/>
                <a:gd name="connsiteX1" fmla="*/ 132196 w 277813"/>
                <a:gd name="connsiteY1" fmla="*/ 152673 h 331788"/>
                <a:gd name="connsiteX2" fmla="*/ 99724 w 277813"/>
                <a:gd name="connsiteY2" fmla="*/ 186167 h 331788"/>
                <a:gd name="connsiteX3" fmla="*/ 134793 w 277813"/>
                <a:gd name="connsiteY3" fmla="*/ 220949 h 331788"/>
                <a:gd name="connsiteX4" fmla="*/ 154276 w 277813"/>
                <a:gd name="connsiteY4" fmla="*/ 237696 h 331788"/>
                <a:gd name="connsiteX5" fmla="*/ 136092 w 277813"/>
                <a:gd name="connsiteY5" fmla="*/ 249290 h 331788"/>
                <a:gd name="connsiteX6" fmla="*/ 104920 w 277813"/>
                <a:gd name="connsiteY6" fmla="*/ 241561 h 331788"/>
                <a:gd name="connsiteX7" fmla="*/ 98425 w 277813"/>
                <a:gd name="connsiteY7" fmla="*/ 263460 h 331788"/>
                <a:gd name="connsiteX8" fmla="*/ 130897 w 277813"/>
                <a:gd name="connsiteY8" fmla="*/ 272478 h 331788"/>
                <a:gd name="connsiteX9" fmla="*/ 130897 w 277813"/>
                <a:gd name="connsiteY9" fmla="*/ 290513 h 331788"/>
                <a:gd name="connsiteX10" fmla="*/ 150380 w 277813"/>
                <a:gd name="connsiteY10" fmla="*/ 290513 h 331788"/>
                <a:gd name="connsiteX11" fmla="*/ 150380 w 277813"/>
                <a:gd name="connsiteY11" fmla="*/ 271190 h 331788"/>
                <a:gd name="connsiteX12" fmla="*/ 184150 w 277813"/>
                <a:gd name="connsiteY12" fmla="*/ 235120 h 331788"/>
                <a:gd name="connsiteX13" fmla="*/ 152978 w 277813"/>
                <a:gd name="connsiteY13" fmla="*/ 199049 h 331788"/>
                <a:gd name="connsiteX14" fmla="*/ 129598 w 277813"/>
                <a:gd name="connsiteY14" fmla="*/ 182303 h 331788"/>
                <a:gd name="connsiteX15" fmla="*/ 146483 w 277813"/>
                <a:gd name="connsiteY15" fmla="*/ 171997 h 331788"/>
                <a:gd name="connsiteX16" fmla="*/ 173759 w 277813"/>
                <a:gd name="connsiteY16" fmla="*/ 178438 h 331788"/>
                <a:gd name="connsiteX17" fmla="*/ 178955 w 277813"/>
                <a:gd name="connsiteY17" fmla="*/ 156538 h 331788"/>
                <a:gd name="connsiteX18" fmla="*/ 151679 w 277813"/>
                <a:gd name="connsiteY18" fmla="*/ 151385 h 331788"/>
                <a:gd name="connsiteX19" fmla="*/ 151679 w 277813"/>
                <a:gd name="connsiteY19" fmla="*/ 133350 h 331788"/>
                <a:gd name="connsiteX20" fmla="*/ 132196 w 277813"/>
                <a:gd name="connsiteY20" fmla="*/ 133350 h 331788"/>
                <a:gd name="connsiteX21" fmla="*/ 136310 w 277813"/>
                <a:gd name="connsiteY21" fmla="*/ 0 h 331788"/>
                <a:gd name="connsiteX22" fmla="*/ 167467 w 277813"/>
                <a:gd name="connsiteY22" fmla="*/ 3888 h 331788"/>
                <a:gd name="connsiteX23" fmla="*/ 158380 w 277813"/>
                <a:gd name="connsiteY23" fmla="*/ 25921 h 331788"/>
                <a:gd name="connsiteX24" fmla="*/ 184343 w 277813"/>
                <a:gd name="connsiteY24" fmla="*/ 6480 h 331788"/>
                <a:gd name="connsiteX25" fmla="*/ 214202 w 277813"/>
                <a:gd name="connsiteY25" fmla="*/ 9072 h 331788"/>
                <a:gd name="connsiteX26" fmla="*/ 188238 w 277813"/>
                <a:gd name="connsiteY26" fmla="*/ 62210 h 331788"/>
                <a:gd name="connsiteX27" fmla="*/ 215500 w 277813"/>
                <a:gd name="connsiteY27" fmla="*/ 62210 h 331788"/>
                <a:gd name="connsiteX28" fmla="*/ 215500 w 277813"/>
                <a:gd name="connsiteY28" fmla="*/ 81651 h 331788"/>
                <a:gd name="connsiteX29" fmla="*/ 183045 w 277813"/>
                <a:gd name="connsiteY29" fmla="*/ 81651 h 331788"/>
                <a:gd name="connsiteX30" fmla="*/ 277813 w 277813"/>
                <a:gd name="connsiteY30" fmla="*/ 243657 h 331788"/>
                <a:gd name="connsiteX31" fmla="*/ 138907 w 277813"/>
                <a:gd name="connsiteY31" fmla="*/ 331788 h 331788"/>
                <a:gd name="connsiteX32" fmla="*/ 0 w 277813"/>
                <a:gd name="connsiteY32" fmla="*/ 243657 h 331788"/>
                <a:gd name="connsiteX33" fmla="*/ 94768 w 277813"/>
                <a:gd name="connsiteY33" fmla="*/ 81651 h 331788"/>
                <a:gd name="connsiteX34" fmla="*/ 68804 w 277813"/>
                <a:gd name="connsiteY34" fmla="*/ 81651 h 331788"/>
                <a:gd name="connsiteX35" fmla="*/ 68804 w 277813"/>
                <a:gd name="connsiteY35" fmla="*/ 60914 h 331788"/>
                <a:gd name="connsiteX36" fmla="*/ 96066 w 277813"/>
                <a:gd name="connsiteY36" fmla="*/ 62210 h 331788"/>
                <a:gd name="connsiteX37" fmla="*/ 66208 w 277813"/>
                <a:gd name="connsiteY37" fmla="*/ 5184 h 331788"/>
                <a:gd name="connsiteX38" fmla="*/ 110347 w 277813"/>
                <a:gd name="connsiteY38" fmla="*/ 6480 h 331788"/>
                <a:gd name="connsiteX39" fmla="*/ 127223 w 277813"/>
                <a:gd name="connsiteY39" fmla="*/ 28513 h 331788"/>
                <a:gd name="connsiteX40" fmla="*/ 136310 w 277813"/>
                <a:gd name="connsiteY40"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77813" h="331788">
                  <a:moveTo>
                    <a:pt x="132196" y="133350"/>
                  </a:moveTo>
                  <a:cubicBezTo>
                    <a:pt x="132196" y="133350"/>
                    <a:pt x="132196" y="133350"/>
                    <a:pt x="132196" y="152673"/>
                  </a:cubicBezTo>
                  <a:cubicBezTo>
                    <a:pt x="111414" y="156538"/>
                    <a:pt x="99724" y="169420"/>
                    <a:pt x="99724" y="186167"/>
                  </a:cubicBezTo>
                  <a:cubicBezTo>
                    <a:pt x="99724" y="204202"/>
                    <a:pt x="114012" y="214508"/>
                    <a:pt x="134793" y="220949"/>
                  </a:cubicBezTo>
                  <a:cubicBezTo>
                    <a:pt x="149081" y="226102"/>
                    <a:pt x="154276" y="231255"/>
                    <a:pt x="154276" y="237696"/>
                  </a:cubicBezTo>
                  <a:cubicBezTo>
                    <a:pt x="154276" y="245425"/>
                    <a:pt x="147782" y="249290"/>
                    <a:pt x="136092" y="249290"/>
                  </a:cubicBezTo>
                  <a:cubicBezTo>
                    <a:pt x="124403" y="249290"/>
                    <a:pt x="112713" y="245425"/>
                    <a:pt x="104920" y="241561"/>
                  </a:cubicBezTo>
                  <a:cubicBezTo>
                    <a:pt x="104920" y="241561"/>
                    <a:pt x="104920" y="241561"/>
                    <a:pt x="98425" y="263460"/>
                  </a:cubicBezTo>
                  <a:cubicBezTo>
                    <a:pt x="106218" y="267325"/>
                    <a:pt x="117908" y="271190"/>
                    <a:pt x="130897" y="272478"/>
                  </a:cubicBezTo>
                  <a:cubicBezTo>
                    <a:pt x="130897" y="272478"/>
                    <a:pt x="130897" y="272478"/>
                    <a:pt x="130897" y="290513"/>
                  </a:cubicBezTo>
                  <a:cubicBezTo>
                    <a:pt x="130897" y="290513"/>
                    <a:pt x="130897" y="290513"/>
                    <a:pt x="150380" y="290513"/>
                  </a:cubicBezTo>
                  <a:cubicBezTo>
                    <a:pt x="150380" y="290513"/>
                    <a:pt x="150380" y="290513"/>
                    <a:pt x="150380" y="271190"/>
                  </a:cubicBezTo>
                  <a:cubicBezTo>
                    <a:pt x="172460" y="267325"/>
                    <a:pt x="184150" y="251866"/>
                    <a:pt x="184150" y="235120"/>
                  </a:cubicBezTo>
                  <a:cubicBezTo>
                    <a:pt x="184150" y="218373"/>
                    <a:pt x="175058" y="208067"/>
                    <a:pt x="152978" y="199049"/>
                  </a:cubicBezTo>
                  <a:cubicBezTo>
                    <a:pt x="136092" y="193897"/>
                    <a:pt x="129598" y="188744"/>
                    <a:pt x="129598" y="182303"/>
                  </a:cubicBezTo>
                  <a:cubicBezTo>
                    <a:pt x="129598" y="177150"/>
                    <a:pt x="133495" y="171997"/>
                    <a:pt x="146483" y="171997"/>
                  </a:cubicBezTo>
                  <a:cubicBezTo>
                    <a:pt x="159472" y="171997"/>
                    <a:pt x="168564" y="177150"/>
                    <a:pt x="173759" y="178438"/>
                  </a:cubicBezTo>
                  <a:cubicBezTo>
                    <a:pt x="173759" y="178438"/>
                    <a:pt x="173759" y="178438"/>
                    <a:pt x="178955" y="156538"/>
                  </a:cubicBezTo>
                  <a:cubicBezTo>
                    <a:pt x="172460" y="153962"/>
                    <a:pt x="164667" y="151385"/>
                    <a:pt x="151679" y="151385"/>
                  </a:cubicBezTo>
                  <a:cubicBezTo>
                    <a:pt x="151679" y="151385"/>
                    <a:pt x="151679" y="151385"/>
                    <a:pt x="151679" y="133350"/>
                  </a:cubicBezTo>
                  <a:cubicBezTo>
                    <a:pt x="151679" y="133350"/>
                    <a:pt x="151679" y="133350"/>
                    <a:pt x="132196" y="133350"/>
                  </a:cubicBezTo>
                  <a:close/>
                  <a:moveTo>
                    <a:pt x="136310" y="0"/>
                  </a:moveTo>
                  <a:cubicBezTo>
                    <a:pt x="136310" y="0"/>
                    <a:pt x="136310" y="0"/>
                    <a:pt x="167467" y="3888"/>
                  </a:cubicBezTo>
                  <a:cubicBezTo>
                    <a:pt x="167467" y="3888"/>
                    <a:pt x="167467" y="3888"/>
                    <a:pt x="158380" y="25921"/>
                  </a:cubicBezTo>
                  <a:cubicBezTo>
                    <a:pt x="158380" y="25921"/>
                    <a:pt x="158380" y="25921"/>
                    <a:pt x="184343" y="6480"/>
                  </a:cubicBezTo>
                  <a:cubicBezTo>
                    <a:pt x="184343" y="6480"/>
                    <a:pt x="184343" y="6480"/>
                    <a:pt x="214202" y="9072"/>
                  </a:cubicBezTo>
                  <a:cubicBezTo>
                    <a:pt x="214202" y="9072"/>
                    <a:pt x="214202" y="9072"/>
                    <a:pt x="188238" y="62210"/>
                  </a:cubicBezTo>
                  <a:cubicBezTo>
                    <a:pt x="188238" y="62210"/>
                    <a:pt x="188238" y="62210"/>
                    <a:pt x="215500" y="62210"/>
                  </a:cubicBezTo>
                  <a:cubicBezTo>
                    <a:pt x="215500" y="62210"/>
                    <a:pt x="215500" y="62210"/>
                    <a:pt x="215500" y="81651"/>
                  </a:cubicBezTo>
                  <a:cubicBezTo>
                    <a:pt x="215500" y="81651"/>
                    <a:pt x="215500" y="81651"/>
                    <a:pt x="183045" y="81651"/>
                  </a:cubicBezTo>
                  <a:cubicBezTo>
                    <a:pt x="237569" y="114052"/>
                    <a:pt x="277813" y="198295"/>
                    <a:pt x="277813" y="243657"/>
                  </a:cubicBezTo>
                  <a:cubicBezTo>
                    <a:pt x="277813" y="299387"/>
                    <a:pt x="215500" y="331788"/>
                    <a:pt x="138907" y="331788"/>
                  </a:cubicBezTo>
                  <a:cubicBezTo>
                    <a:pt x="62313" y="331788"/>
                    <a:pt x="0" y="299387"/>
                    <a:pt x="0" y="243657"/>
                  </a:cubicBezTo>
                  <a:cubicBezTo>
                    <a:pt x="0" y="198295"/>
                    <a:pt x="40244" y="114052"/>
                    <a:pt x="94768" y="81651"/>
                  </a:cubicBezTo>
                  <a:cubicBezTo>
                    <a:pt x="94768" y="81651"/>
                    <a:pt x="94768" y="81651"/>
                    <a:pt x="68804" y="81651"/>
                  </a:cubicBezTo>
                  <a:cubicBezTo>
                    <a:pt x="68804" y="81651"/>
                    <a:pt x="68804" y="81651"/>
                    <a:pt x="68804" y="60914"/>
                  </a:cubicBezTo>
                  <a:cubicBezTo>
                    <a:pt x="68804" y="60914"/>
                    <a:pt x="68804" y="60914"/>
                    <a:pt x="96066" y="62210"/>
                  </a:cubicBezTo>
                  <a:cubicBezTo>
                    <a:pt x="96066" y="62210"/>
                    <a:pt x="96066" y="62210"/>
                    <a:pt x="66208" y="5184"/>
                  </a:cubicBezTo>
                  <a:cubicBezTo>
                    <a:pt x="66208" y="5184"/>
                    <a:pt x="66208" y="5184"/>
                    <a:pt x="110347" y="6480"/>
                  </a:cubicBezTo>
                  <a:cubicBezTo>
                    <a:pt x="110347" y="6480"/>
                    <a:pt x="110347" y="6480"/>
                    <a:pt x="127223" y="28513"/>
                  </a:cubicBezTo>
                  <a:cubicBezTo>
                    <a:pt x="127223" y="28513"/>
                    <a:pt x="127223" y="28513"/>
                    <a:pt x="136310" y="0"/>
                  </a:cubicBezTo>
                  <a:close/>
                </a:path>
              </a:pathLst>
            </a:custGeom>
            <a:solidFill>
              <a:schemeClr val="accent3"/>
            </a:solidFill>
            <a:ln>
              <a:noFill/>
            </a:ln>
          </p:spPr>
        </p:sp>
        <p:sp>
          <p:nvSpPr>
            <p:cNvPr id="46" name="矩形 45"/>
            <p:cNvSpPr/>
            <p:nvPr/>
          </p:nvSpPr>
          <p:spPr>
            <a:xfrm>
              <a:off x="5902224" y="2092066"/>
              <a:ext cx="2118951" cy="1104148"/>
            </a:xfrm>
            <a:prstGeom prst="rect">
              <a:avLst/>
            </a:prstGeom>
          </p:spPr>
          <p:txBody>
            <a:bodyPr wrap="square">
              <a:spAutoFit/>
            </a:bodyPr>
            <a:lstStyle/>
            <a:p>
              <a:pPr algn="ctr">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a:t>
              </a:r>
            </a:p>
          </p:txBody>
        </p:sp>
        <p:sp>
          <p:nvSpPr>
            <p:cNvPr id="52" name="文本框 51"/>
            <p:cNvSpPr txBox="1"/>
            <p:nvPr/>
          </p:nvSpPr>
          <p:spPr>
            <a:xfrm>
              <a:off x="6080006" y="3647034"/>
              <a:ext cx="1702873" cy="400110"/>
            </a:xfrm>
            <a:prstGeom prst="rect">
              <a:avLst/>
            </a:prstGeom>
            <a:noFill/>
          </p:spPr>
          <p:txBody>
            <a:bodyPr wrap="square" rtlCol="0">
              <a:spAutoFit/>
            </a:bodyPr>
            <a:lstStyle/>
            <a:p>
              <a:pPr algn="ctr"/>
              <a:r>
                <a:rPr lang="zh-CN" altLang="en-US" sz="2000" b="1" dirty="0">
                  <a:solidFill>
                    <a:schemeClr val="bg1"/>
                  </a:solidFill>
                </a:rPr>
                <a:t>文字添加</a:t>
              </a:r>
            </a:p>
          </p:txBody>
        </p:sp>
      </p:grpSp>
      <p:grpSp>
        <p:nvGrpSpPr>
          <p:cNvPr id="10" name="组合 9"/>
          <p:cNvGrpSpPr/>
          <p:nvPr/>
        </p:nvGrpSpPr>
        <p:grpSpPr>
          <a:xfrm>
            <a:off x="7581604" y="2424929"/>
            <a:ext cx="2118951" cy="3204603"/>
            <a:chOff x="7581604" y="2424929"/>
            <a:chExt cx="2118951" cy="3204603"/>
          </a:xfrm>
        </p:grpSpPr>
        <p:sp>
          <p:nvSpPr>
            <p:cNvPr id="9" name="矩形 8"/>
            <p:cNvSpPr/>
            <p:nvPr/>
          </p:nvSpPr>
          <p:spPr>
            <a:xfrm>
              <a:off x="7798873" y="3596783"/>
              <a:ext cx="1702874" cy="52803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flipV="1">
              <a:off x="8521522" y="4124816"/>
              <a:ext cx="257576" cy="222048"/>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8" name="直接连接符 27"/>
            <p:cNvCxnSpPr>
              <a:cxnSpLocks/>
            </p:cNvCxnSpPr>
            <p:nvPr/>
          </p:nvCxnSpPr>
          <p:spPr>
            <a:xfrm>
              <a:off x="8641080" y="2644140"/>
              <a:ext cx="0" cy="95264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4" name="椭圆 33"/>
            <p:cNvSpPr/>
            <p:nvPr/>
          </p:nvSpPr>
          <p:spPr>
            <a:xfrm>
              <a:off x="8292170" y="2424929"/>
              <a:ext cx="716280" cy="716280"/>
            </a:xfrm>
            <a:prstGeom prst="ellipse">
              <a:avLst/>
            </a:prstGeom>
            <a:solidFill>
              <a:schemeClr val="bg1"/>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money-bag-of-dollars_44282"/>
            <p:cNvSpPr>
              <a:spLocks noChangeAspect="1"/>
            </p:cNvSpPr>
            <p:nvPr/>
          </p:nvSpPr>
          <p:spPr bwMode="auto">
            <a:xfrm>
              <a:off x="8487270" y="2633289"/>
              <a:ext cx="307620" cy="298084"/>
            </a:xfrm>
            <a:custGeom>
              <a:avLst/>
              <a:gdLst>
                <a:gd name="connsiteX0" fmla="*/ 58918 w 323554"/>
                <a:gd name="connsiteY0" fmla="*/ 189699 h 313525"/>
                <a:gd name="connsiteX1" fmla="*/ 101421 w 323554"/>
                <a:gd name="connsiteY1" fmla="*/ 189699 h 313525"/>
                <a:gd name="connsiteX2" fmla="*/ 103997 w 323554"/>
                <a:gd name="connsiteY2" fmla="*/ 189699 h 313525"/>
                <a:gd name="connsiteX3" fmla="*/ 114301 w 323554"/>
                <a:gd name="connsiteY3" fmla="*/ 201731 h 313525"/>
                <a:gd name="connsiteX4" fmla="*/ 113013 w 323554"/>
                <a:gd name="connsiteY4" fmla="*/ 205741 h 313525"/>
                <a:gd name="connsiteX5" fmla="*/ 101421 w 323554"/>
                <a:gd name="connsiteY5" fmla="*/ 215099 h 313525"/>
                <a:gd name="connsiteX6" fmla="*/ 58918 w 323554"/>
                <a:gd name="connsiteY6" fmla="*/ 215099 h 313525"/>
                <a:gd name="connsiteX7" fmla="*/ 46038 w 323554"/>
                <a:gd name="connsiteY7" fmla="*/ 201731 h 313525"/>
                <a:gd name="connsiteX8" fmla="*/ 58918 w 323554"/>
                <a:gd name="connsiteY8" fmla="*/ 189699 h 313525"/>
                <a:gd name="connsiteX9" fmla="*/ 149225 w 323554"/>
                <a:gd name="connsiteY9" fmla="*/ 165887 h 313525"/>
                <a:gd name="connsiteX10" fmla="*/ 142875 w 323554"/>
                <a:gd name="connsiteY10" fmla="*/ 186525 h 313525"/>
                <a:gd name="connsiteX11" fmla="*/ 153988 w 323554"/>
                <a:gd name="connsiteY11" fmla="*/ 196050 h 313525"/>
                <a:gd name="connsiteX12" fmla="*/ 173038 w 323554"/>
                <a:gd name="connsiteY12" fmla="*/ 188112 h 313525"/>
                <a:gd name="connsiteX13" fmla="*/ 145188 w 323554"/>
                <a:gd name="connsiteY13" fmla="*/ 151599 h 313525"/>
                <a:gd name="connsiteX14" fmla="*/ 187326 w 323554"/>
                <a:gd name="connsiteY14" fmla="*/ 190104 h 313525"/>
                <a:gd name="connsiteX15" fmla="*/ 138803 w 323554"/>
                <a:gd name="connsiteY15" fmla="*/ 210640 h 313525"/>
                <a:gd name="connsiteX16" fmla="*/ 131142 w 323554"/>
                <a:gd name="connsiteY16" fmla="*/ 210640 h 313525"/>
                <a:gd name="connsiteX17" fmla="*/ 129865 w 323554"/>
                <a:gd name="connsiteY17" fmla="*/ 202939 h 313525"/>
                <a:gd name="connsiteX18" fmla="*/ 145188 w 323554"/>
                <a:gd name="connsiteY18" fmla="*/ 151599 h 313525"/>
                <a:gd name="connsiteX19" fmla="*/ 58982 w 323554"/>
                <a:gd name="connsiteY19" fmla="*/ 146837 h 313525"/>
                <a:gd name="connsiteX20" fmla="*/ 130176 w 323554"/>
                <a:gd name="connsiteY20" fmla="*/ 146837 h 313525"/>
                <a:gd name="connsiteX21" fmla="*/ 130176 w 323554"/>
                <a:gd name="connsiteY21" fmla="*/ 148186 h 313525"/>
                <a:gd name="connsiteX22" fmla="*/ 122409 w 323554"/>
                <a:gd name="connsiteY22" fmla="*/ 173825 h 313525"/>
                <a:gd name="connsiteX23" fmla="*/ 58982 w 323554"/>
                <a:gd name="connsiteY23" fmla="*/ 173825 h 313525"/>
                <a:gd name="connsiteX24" fmla="*/ 46038 w 323554"/>
                <a:gd name="connsiteY24" fmla="*/ 160331 h 313525"/>
                <a:gd name="connsiteX25" fmla="*/ 58982 w 323554"/>
                <a:gd name="connsiteY25" fmla="*/ 146837 h 313525"/>
                <a:gd name="connsiteX26" fmla="*/ 59011 w 323554"/>
                <a:gd name="connsiteY26" fmla="*/ 105562 h 313525"/>
                <a:gd name="connsiteX27" fmla="*/ 166688 w 323554"/>
                <a:gd name="connsiteY27" fmla="*/ 105562 h 313525"/>
                <a:gd name="connsiteX28" fmla="*/ 144634 w 323554"/>
                <a:gd name="connsiteY28" fmla="*/ 130962 h 313525"/>
                <a:gd name="connsiteX29" fmla="*/ 59011 w 323554"/>
                <a:gd name="connsiteY29" fmla="*/ 130962 h 313525"/>
                <a:gd name="connsiteX30" fmla="*/ 46038 w 323554"/>
                <a:gd name="connsiteY30" fmla="*/ 118930 h 313525"/>
                <a:gd name="connsiteX31" fmla="*/ 59011 w 323554"/>
                <a:gd name="connsiteY31" fmla="*/ 105562 h 313525"/>
                <a:gd name="connsiteX32" fmla="*/ 226883 w 323554"/>
                <a:gd name="connsiteY32" fmla="*/ 81749 h 313525"/>
                <a:gd name="connsiteX33" fmla="*/ 224292 w 323554"/>
                <a:gd name="connsiteY33" fmla="*/ 83037 h 313525"/>
                <a:gd name="connsiteX34" fmla="*/ 171159 w 323554"/>
                <a:gd name="connsiteY34" fmla="*/ 140996 h 313525"/>
                <a:gd name="connsiteX35" fmla="*/ 172455 w 323554"/>
                <a:gd name="connsiteY35" fmla="*/ 146148 h 313525"/>
                <a:gd name="connsiteX36" fmla="*/ 175047 w 323554"/>
                <a:gd name="connsiteY36" fmla="*/ 148724 h 313525"/>
                <a:gd name="connsiteX37" fmla="*/ 177639 w 323554"/>
                <a:gd name="connsiteY37" fmla="*/ 150012 h 313525"/>
                <a:gd name="connsiteX38" fmla="*/ 180230 w 323554"/>
                <a:gd name="connsiteY38" fmla="*/ 148724 h 313525"/>
                <a:gd name="connsiteX39" fmla="*/ 232067 w 323554"/>
                <a:gd name="connsiteY39" fmla="*/ 90765 h 313525"/>
                <a:gd name="connsiteX40" fmla="*/ 232067 w 323554"/>
                <a:gd name="connsiteY40" fmla="*/ 85613 h 313525"/>
                <a:gd name="connsiteX41" fmla="*/ 229475 w 323554"/>
                <a:gd name="connsiteY41" fmla="*/ 83037 h 313525"/>
                <a:gd name="connsiteX42" fmla="*/ 226883 w 323554"/>
                <a:gd name="connsiteY42" fmla="*/ 81749 h 313525"/>
                <a:gd name="connsiteX43" fmla="*/ 247254 w 323554"/>
                <a:gd name="connsiteY43" fmla="*/ 62303 h 313525"/>
                <a:gd name="connsiteX44" fmla="*/ 242491 w 323554"/>
                <a:gd name="connsiteY44" fmla="*/ 63493 h 313525"/>
                <a:gd name="connsiteX45" fmla="*/ 237729 w 323554"/>
                <a:gd name="connsiteY45" fmla="*/ 68256 h 313525"/>
                <a:gd name="connsiteX46" fmla="*/ 236538 w 323554"/>
                <a:gd name="connsiteY46" fmla="*/ 70637 h 313525"/>
                <a:gd name="connsiteX47" fmla="*/ 237729 w 323554"/>
                <a:gd name="connsiteY47" fmla="*/ 73019 h 313525"/>
                <a:gd name="connsiteX48" fmla="*/ 240110 w 323554"/>
                <a:gd name="connsiteY48" fmla="*/ 74209 h 313525"/>
                <a:gd name="connsiteX49" fmla="*/ 242491 w 323554"/>
                <a:gd name="connsiteY49" fmla="*/ 75400 h 313525"/>
                <a:gd name="connsiteX50" fmla="*/ 244873 w 323554"/>
                <a:gd name="connsiteY50" fmla="*/ 75400 h 313525"/>
                <a:gd name="connsiteX51" fmla="*/ 244873 w 323554"/>
                <a:gd name="connsiteY51" fmla="*/ 74209 h 313525"/>
                <a:gd name="connsiteX52" fmla="*/ 249635 w 323554"/>
                <a:gd name="connsiteY52" fmla="*/ 69447 h 313525"/>
                <a:gd name="connsiteX53" fmla="*/ 249635 w 323554"/>
                <a:gd name="connsiteY53" fmla="*/ 64684 h 313525"/>
                <a:gd name="connsiteX54" fmla="*/ 247254 w 323554"/>
                <a:gd name="connsiteY54" fmla="*/ 62303 h 313525"/>
                <a:gd name="connsiteX55" fmla="*/ 24647 w 323554"/>
                <a:gd name="connsiteY55" fmla="*/ 48412 h 313525"/>
                <a:gd name="connsiteX56" fmla="*/ 201069 w 323554"/>
                <a:gd name="connsiteY56" fmla="*/ 48412 h 313525"/>
                <a:gd name="connsiteX57" fmla="*/ 214041 w 323554"/>
                <a:gd name="connsiteY57" fmla="*/ 52292 h 313525"/>
                <a:gd name="connsiteX58" fmla="*/ 193285 w 323554"/>
                <a:gd name="connsiteY58" fmla="*/ 76863 h 313525"/>
                <a:gd name="connsiteX59" fmla="*/ 181610 w 323554"/>
                <a:gd name="connsiteY59" fmla="*/ 72983 h 313525"/>
                <a:gd name="connsiteX60" fmla="*/ 45403 w 323554"/>
                <a:gd name="connsiteY60" fmla="*/ 72983 h 313525"/>
                <a:gd name="connsiteX61" fmla="*/ 24647 w 323554"/>
                <a:gd name="connsiteY61" fmla="*/ 93675 h 313525"/>
                <a:gd name="connsiteX62" fmla="*/ 24647 w 323554"/>
                <a:gd name="connsiteY62" fmla="*/ 268262 h 313525"/>
                <a:gd name="connsiteX63" fmla="*/ 45403 w 323554"/>
                <a:gd name="connsiteY63" fmla="*/ 287660 h 313525"/>
                <a:gd name="connsiteX64" fmla="*/ 181610 w 323554"/>
                <a:gd name="connsiteY64" fmla="*/ 287660 h 313525"/>
                <a:gd name="connsiteX65" fmla="*/ 202366 w 323554"/>
                <a:gd name="connsiteY65" fmla="*/ 268262 h 313525"/>
                <a:gd name="connsiteX66" fmla="*/ 202366 w 323554"/>
                <a:gd name="connsiteY66" fmla="*/ 202307 h 313525"/>
                <a:gd name="connsiteX67" fmla="*/ 203663 w 323554"/>
                <a:gd name="connsiteY67" fmla="*/ 201014 h 313525"/>
                <a:gd name="connsiteX68" fmla="*/ 206258 w 323554"/>
                <a:gd name="connsiteY68" fmla="*/ 198427 h 313525"/>
                <a:gd name="connsiteX69" fmla="*/ 227013 w 323554"/>
                <a:gd name="connsiteY69" fmla="*/ 175149 h 313525"/>
                <a:gd name="connsiteX70" fmla="*/ 227013 w 323554"/>
                <a:gd name="connsiteY70" fmla="*/ 287660 h 313525"/>
                <a:gd name="connsiteX71" fmla="*/ 201069 w 323554"/>
                <a:gd name="connsiteY71" fmla="*/ 313525 h 313525"/>
                <a:gd name="connsiteX72" fmla="*/ 25944 w 323554"/>
                <a:gd name="connsiteY72" fmla="*/ 313525 h 313525"/>
                <a:gd name="connsiteX73" fmla="*/ 0 w 323554"/>
                <a:gd name="connsiteY73" fmla="*/ 287660 h 313525"/>
                <a:gd name="connsiteX74" fmla="*/ 0 w 323554"/>
                <a:gd name="connsiteY74" fmla="*/ 72983 h 313525"/>
                <a:gd name="connsiteX75" fmla="*/ 24647 w 323554"/>
                <a:gd name="connsiteY75" fmla="*/ 48412 h 313525"/>
                <a:gd name="connsiteX76" fmla="*/ 242888 w 323554"/>
                <a:gd name="connsiteY76" fmla="*/ 42062 h 313525"/>
                <a:gd name="connsiteX77" fmla="*/ 285751 w 323554"/>
                <a:gd name="connsiteY77" fmla="*/ 81750 h 313525"/>
                <a:gd name="connsiteX78" fmla="*/ 279401 w 323554"/>
                <a:gd name="connsiteY78" fmla="*/ 89687 h 313525"/>
                <a:gd name="connsiteX79" fmla="*/ 200026 w 323554"/>
                <a:gd name="connsiteY79" fmla="*/ 178587 h 313525"/>
                <a:gd name="connsiteX80" fmla="*/ 193676 w 323554"/>
                <a:gd name="connsiteY80" fmla="*/ 184937 h 313525"/>
                <a:gd name="connsiteX81" fmla="*/ 150813 w 323554"/>
                <a:gd name="connsiteY81" fmla="*/ 146837 h 313525"/>
                <a:gd name="connsiteX82" fmla="*/ 155576 w 323554"/>
                <a:gd name="connsiteY82" fmla="*/ 138899 h 313525"/>
                <a:gd name="connsiteX83" fmla="*/ 236538 w 323554"/>
                <a:gd name="connsiteY83" fmla="*/ 48412 h 313525"/>
                <a:gd name="connsiteX84" fmla="*/ 257175 w 323554"/>
                <a:gd name="connsiteY84" fmla="*/ 26187 h 313525"/>
                <a:gd name="connsiteX85" fmla="*/ 301625 w 323554"/>
                <a:gd name="connsiteY85" fmla="*/ 64287 h 313525"/>
                <a:gd name="connsiteX86" fmla="*/ 295275 w 323554"/>
                <a:gd name="connsiteY86" fmla="*/ 72225 h 313525"/>
                <a:gd name="connsiteX87" fmla="*/ 290513 w 323554"/>
                <a:gd name="connsiteY87" fmla="*/ 75400 h 313525"/>
                <a:gd name="connsiteX88" fmla="*/ 247650 w 323554"/>
                <a:gd name="connsiteY88" fmla="*/ 37300 h 313525"/>
                <a:gd name="connsiteX89" fmla="*/ 250825 w 323554"/>
                <a:gd name="connsiteY89" fmla="*/ 34125 h 313525"/>
                <a:gd name="connsiteX90" fmla="*/ 285750 w 323554"/>
                <a:gd name="connsiteY90" fmla="*/ 11899 h 313525"/>
                <a:gd name="connsiteX91" fmla="*/ 279400 w 323554"/>
                <a:gd name="connsiteY91" fmla="*/ 19837 h 313525"/>
                <a:gd name="connsiteX92" fmla="*/ 304800 w 323554"/>
                <a:gd name="connsiteY92" fmla="*/ 43649 h 313525"/>
                <a:gd name="connsiteX93" fmla="*/ 312738 w 323554"/>
                <a:gd name="connsiteY93" fmla="*/ 35712 h 313525"/>
                <a:gd name="connsiteX94" fmla="*/ 285265 w 323554"/>
                <a:gd name="connsiteY94" fmla="*/ 516 h 313525"/>
                <a:gd name="connsiteX95" fmla="*/ 294336 w 323554"/>
                <a:gd name="connsiteY95" fmla="*/ 3151 h 313525"/>
                <a:gd name="connsiteX96" fmla="*/ 318958 w 323554"/>
                <a:gd name="connsiteY96" fmla="*/ 25545 h 313525"/>
                <a:gd name="connsiteX97" fmla="*/ 320254 w 323554"/>
                <a:gd name="connsiteY97" fmla="*/ 43987 h 313525"/>
                <a:gd name="connsiteX98" fmla="*/ 305999 w 323554"/>
                <a:gd name="connsiteY98" fmla="*/ 61112 h 313525"/>
                <a:gd name="connsiteX99" fmla="*/ 261938 w 323554"/>
                <a:gd name="connsiteY99" fmla="*/ 20276 h 313525"/>
                <a:gd name="connsiteX100" fmla="*/ 276193 w 323554"/>
                <a:gd name="connsiteY100" fmla="*/ 4468 h 313525"/>
                <a:gd name="connsiteX101" fmla="*/ 285265 w 323554"/>
                <a:gd name="connsiteY101" fmla="*/ 516 h 313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323554" h="313525">
                  <a:moveTo>
                    <a:pt x="58918" y="189699"/>
                  </a:moveTo>
                  <a:cubicBezTo>
                    <a:pt x="58918" y="189699"/>
                    <a:pt x="58918" y="189699"/>
                    <a:pt x="101421" y="189699"/>
                  </a:cubicBezTo>
                  <a:cubicBezTo>
                    <a:pt x="102709" y="189699"/>
                    <a:pt x="102709" y="189699"/>
                    <a:pt x="103997" y="189699"/>
                  </a:cubicBezTo>
                  <a:cubicBezTo>
                    <a:pt x="109149" y="189699"/>
                    <a:pt x="114301" y="195046"/>
                    <a:pt x="114301" y="201731"/>
                  </a:cubicBezTo>
                  <a:cubicBezTo>
                    <a:pt x="114301" y="203067"/>
                    <a:pt x="114301" y="204404"/>
                    <a:pt x="113013" y="205741"/>
                  </a:cubicBezTo>
                  <a:cubicBezTo>
                    <a:pt x="111725" y="211088"/>
                    <a:pt x="107861" y="215099"/>
                    <a:pt x="101421" y="215099"/>
                  </a:cubicBezTo>
                  <a:cubicBezTo>
                    <a:pt x="101421" y="215099"/>
                    <a:pt x="101421" y="215099"/>
                    <a:pt x="58918" y="215099"/>
                  </a:cubicBezTo>
                  <a:cubicBezTo>
                    <a:pt x="51190" y="215099"/>
                    <a:pt x="46038" y="209752"/>
                    <a:pt x="46038" y="201731"/>
                  </a:cubicBezTo>
                  <a:cubicBezTo>
                    <a:pt x="46038" y="195046"/>
                    <a:pt x="51190" y="189699"/>
                    <a:pt x="58918" y="189699"/>
                  </a:cubicBezTo>
                  <a:close/>
                  <a:moveTo>
                    <a:pt x="149225" y="165887"/>
                  </a:moveTo>
                  <a:lnTo>
                    <a:pt x="142875" y="186525"/>
                  </a:lnTo>
                  <a:lnTo>
                    <a:pt x="153988" y="196050"/>
                  </a:lnTo>
                  <a:lnTo>
                    <a:pt x="173038" y="188112"/>
                  </a:lnTo>
                  <a:close/>
                  <a:moveTo>
                    <a:pt x="145188" y="151599"/>
                  </a:moveTo>
                  <a:cubicBezTo>
                    <a:pt x="145188" y="151599"/>
                    <a:pt x="145188" y="151599"/>
                    <a:pt x="187326" y="190104"/>
                  </a:cubicBezTo>
                  <a:cubicBezTo>
                    <a:pt x="187326" y="190104"/>
                    <a:pt x="187326" y="190104"/>
                    <a:pt x="138803" y="210640"/>
                  </a:cubicBezTo>
                  <a:cubicBezTo>
                    <a:pt x="136249" y="211924"/>
                    <a:pt x="133696" y="211924"/>
                    <a:pt x="131142" y="210640"/>
                  </a:cubicBezTo>
                  <a:cubicBezTo>
                    <a:pt x="129865" y="208073"/>
                    <a:pt x="128588" y="205506"/>
                    <a:pt x="129865" y="202939"/>
                  </a:cubicBezTo>
                  <a:cubicBezTo>
                    <a:pt x="129865" y="202939"/>
                    <a:pt x="129865" y="202939"/>
                    <a:pt x="145188" y="151599"/>
                  </a:cubicBezTo>
                  <a:close/>
                  <a:moveTo>
                    <a:pt x="58982" y="146837"/>
                  </a:moveTo>
                  <a:cubicBezTo>
                    <a:pt x="58982" y="146837"/>
                    <a:pt x="58982" y="146837"/>
                    <a:pt x="130176" y="146837"/>
                  </a:cubicBezTo>
                  <a:cubicBezTo>
                    <a:pt x="130176" y="148186"/>
                    <a:pt x="130176" y="148186"/>
                    <a:pt x="130176" y="148186"/>
                  </a:cubicBezTo>
                  <a:lnTo>
                    <a:pt x="122409" y="173825"/>
                  </a:lnTo>
                  <a:cubicBezTo>
                    <a:pt x="122409" y="173825"/>
                    <a:pt x="122409" y="173825"/>
                    <a:pt x="58982" y="173825"/>
                  </a:cubicBezTo>
                  <a:cubicBezTo>
                    <a:pt x="51216" y="173825"/>
                    <a:pt x="46038" y="167078"/>
                    <a:pt x="46038" y="160331"/>
                  </a:cubicBezTo>
                  <a:cubicBezTo>
                    <a:pt x="46038" y="153584"/>
                    <a:pt x="51216" y="146837"/>
                    <a:pt x="58982" y="146837"/>
                  </a:cubicBezTo>
                  <a:close/>
                  <a:moveTo>
                    <a:pt x="59011" y="105562"/>
                  </a:moveTo>
                  <a:lnTo>
                    <a:pt x="166688" y="105562"/>
                  </a:lnTo>
                  <a:cubicBezTo>
                    <a:pt x="166688" y="105562"/>
                    <a:pt x="166688" y="105562"/>
                    <a:pt x="144634" y="130962"/>
                  </a:cubicBezTo>
                  <a:cubicBezTo>
                    <a:pt x="144634" y="130962"/>
                    <a:pt x="144634" y="130962"/>
                    <a:pt x="59011" y="130962"/>
                  </a:cubicBezTo>
                  <a:cubicBezTo>
                    <a:pt x="51227" y="130962"/>
                    <a:pt x="46038" y="125615"/>
                    <a:pt x="46038" y="118930"/>
                  </a:cubicBezTo>
                  <a:cubicBezTo>
                    <a:pt x="46038" y="110909"/>
                    <a:pt x="51227" y="105562"/>
                    <a:pt x="59011" y="105562"/>
                  </a:cubicBezTo>
                  <a:close/>
                  <a:moveTo>
                    <a:pt x="226883" y="81749"/>
                  </a:moveTo>
                  <a:cubicBezTo>
                    <a:pt x="225587" y="81749"/>
                    <a:pt x="224292" y="83037"/>
                    <a:pt x="224292" y="83037"/>
                  </a:cubicBezTo>
                  <a:cubicBezTo>
                    <a:pt x="224292" y="83037"/>
                    <a:pt x="224292" y="83037"/>
                    <a:pt x="171159" y="140996"/>
                  </a:cubicBezTo>
                  <a:cubicBezTo>
                    <a:pt x="169863" y="142284"/>
                    <a:pt x="169863" y="144860"/>
                    <a:pt x="172455" y="146148"/>
                  </a:cubicBezTo>
                  <a:cubicBezTo>
                    <a:pt x="172455" y="146148"/>
                    <a:pt x="172455" y="146148"/>
                    <a:pt x="175047" y="148724"/>
                  </a:cubicBezTo>
                  <a:cubicBezTo>
                    <a:pt x="175047" y="148724"/>
                    <a:pt x="176343" y="150012"/>
                    <a:pt x="177639" y="150012"/>
                  </a:cubicBezTo>
                  <a:cubicBezTo>
                    <a:pt x="177639" y="150012"/>
                    <a:pt x="178934" y="148724"/>
                    <a:pt x="180230" y="148724"/>
                  </a:cubicBezTo>
                  <a:cubicBezTo>
                    <a:pt x="180230" y="148724"/>
                    <a:pt x="180230" y="148724"/>
                    <a:pt x="232067" y="90765"/>
                  </a:cubicBezTo>
                  <a:cubicBezTo>
                    <a:pt x="233363" y="89477"/>
                    <a:pt x="233363" y="86901"/>
                    <a:pt x="232067" y="85613"/>
                  </a:cubicBezTo>
                  <a:cubicBezTo>
                    <a:pt x="232067" y="85613"/>
                    <a:pt x="232067" y="85613"/>
                    <a:pt x="229475" y="83037"/>
                  </a:cubicBezTo>
                  <a:cubicBezTo>
                    <a:pt x="228179" y="81749"/>
                    <a:pt x="226883" y="81749"/>
                    <a:pt x="226883" y="81749"/>
                  </a:cubicBezTo>
                  <a:close/>
                  <a:moveTo>
                    <a:pt x="247254" y="62303"/>
                  </a:moveTo>
                  <a:cubicBezTo>
                    <a:pt x="244873" y="61112"/>
                    <a:pt x="243682" y="62303"/>
                    <a:pt x="242491" y="63493"/>
                  </a:cubicBezTo>
                  <a:cubicBezTo>
                    <a:pt x="242491" y="63493"/>
                    <a:pt x="242491" y="63493"/>
                    <a:pt x="237729" y="68256"/>
                  </a:cubicBezTo>
                  <a:cubicBezTo>
                    <a:pt x="237729" y="68256"/>
                    <a:pt x="236538" y="69447"/>
                    <a:pt x="236538" y="70637"/>
                  </a:cubicBezTo>
                  <a:cubicBezTo>
                    <a:pt x="236538" y="70637"/>
                    <a:pt x="237729" y="71828"/>
                    <a:pt x="237729" y="73019"/>
                  </a:cubicBezTo>
                  <a:cubicBezTo>
                    <a:pt x="237729" y="73019"/>
                    <a:pt x="237729" y="73019"/>
                    <a:pt x="240110" y="74209"/>
                  </a:cubicBezTo>
                  <a:cubicBezTo>
                    <a:pt x="241301" y="75400"/>
                    <a:pt x="242491" y="75400"/>
                    <a:pt x="242491" y="75400"/>
                  </a:cubicBezTo>
                  <a:cubicBezTo>
                    <a:pt x="243682" y="75400"/>
                    <a:pt x="243682" y="75400"/>
                    <a:pt x="244873" y="75400"/>
                  </a:cubicBezTo>
                  <a:cubicBezTo>
                    <a:pt x="244873" y="74209"/>
                    <a:pt x="244873" y="74209"/>
                    <a:pt x="244873" y="74209"/>
                  </a:cubicBezTo>
                  <a:cubicBezTo>
                    <a:pt x="244873" y="74209"/>
                    <a:pt x="244873" y="74209"/>
                    <a:pt x="249635" y="69447"/>
                  </a:cubicBezTo>
                  <a:cubicBezTo>
                    <a:pt x="250826" y="68256"/>
                    <a:pt x="250826" y="65875"/>
                    <a:pt x="249635" y="64684"/>
                  </a:cubicBezTo>
                  <a:cubicBezTo>
                    <a:pt x="249635" y="64684"/>
                    <a:pt x="249635" y="64684"/>
                    <a:pt x="247254" y="62303"/>
                  </a:cubicBezTo>
                  <a:close/>
                  <a:moveTo>
                    <a:pt x="24647" y="48412"/>
                  </a:moveTo>
                  <a:cubicBezTo>
                    <a:pt x="24647" y="48412"/>
                    <a:pt x="24647" y="48412"/>
                    <a:pt x="201069" y="48412"/>
                  </a:cubicBezTo>
                  <a:cubicBezTo>
                    <a:pt x="206258" y="48412"/>
                    <a:pt x="210149" y="49705"/>
                    <a:pt x="214041" y="52292"/>
                  </a:cubicBezTo>
                  <a:cubicBezTo>
                    <a:pt x="214041" y="52292"/>
                    <a:pt x="214041" y="52292"/>
                    <a:pt x="193285" y="76863"/>
                  </a:cubicBezTo>
                  <a:cubicBezTo>
                    <a:pt x="189394" y="74277"/>
                    <a:pt x="185502" y="72983"/>
                    <a:pt x="181610" y="72983"/>
                  </a:cubicBezTo>
                  <a:cubicBezTo>
                    <a:pt x="181610" y="72983"/>
                    <a:pt x="181610" y="72983"/>
                    <a:pt x="45403" y="72983"/>
                  </a:cubicBezTo>
                  <a:cubicBezTo>
                    <a:pt x="33728" y="72983"/>
                    <a:pt x="24647" y="82036"/>
                    <a:pt x="24647" y="93675"/>
                  </a:cubicBezTo>
                  <a:cubicBezTo>
                    <a:pt x="24647" y="93675"/>
                    <a:pt x="24647" y="93675"/>
                    <a:pt x="24647" y="268262"/>
                  </a:cubicBezTo>
                  <a:cubicBezTo>
                    <a:pt x="24647" y="278608"/>
                    <a:pt x="33728" y="287660"/>
                    <a:pt x="45403" y="287660"/>
                  </a:cubicBezTo>
                  <a:cubicBezTo>
                    <a:pt x="45403" y="287660"/>
                    <a:pt x="45403" y="287660"/>
                    <a:pt x="181610" y="287660"/>
                  </a:cubicBezTo>
                  <a:cubicBezTo>
                    <a:pt x="193285" y="287660"/>
                    <a:pt x="202366" y="278608"/>
                    <a:pt x="202366" y="268262"/>
                  </a:cubicBezTo>
                  <a:cubicBezTo>
                    <a:pt x="202366" y="268262"/>
                    <a:pt x="202366" y="268262"/>
                    <a:pt x="202366" y="202307"/>
                  </a:cubicBezTo>
                  <a:cubicBezTo>
                    <a:pt x="202366" y="202307"/>
                    <a:pt x="202366" y="201014"/>
                    <a:pt x="203663" y="201014"/>
                  </a:cubicBezTo>
                  <a:cubicBezTo>
                    <a:pt x="203663" y="199720"/>
                    <a:pt x="204960" y="199720"/>
                    <a:pt x="206258" y="198427"/>
                  </a:cubicBezTo>
                  <a:cubicBezTo>
                    <a:pt x="206258" y="198427"/>
                    <a:pt x="206258" y="198427"/>
                    <a:pt x="227013" y="175149"/>
                  </a:cubicBezTo>
                  <a:cubicBezTo>
                    <a:pt x="227013" y="175149"/>
                    <a:pt x="227013" y="175149"/>
                    <a:pt x="227013" y="287660"/>
                  </a:cubicBezTo>
                  <a:cubicBezTo>
                    <a:pt x="227013" y="301886"/>
                    <a:pt x="215338" y="313525"/>
                    <a:pt x="201069" y="313525"/>
                  </a:cubicBezTo>
                  <a:cubicBezTo>
                    <a:pt x="201069" y="313525"/>
                    <a:pt x="201069" y="313525"/>
                    <a:pt x="25944" y="313525"/>
                  </a:cubicBezTo>
                  <a:cubicBezTo>
                    <a:pt x="11675" y="313525"/>
                    <a:pt x="0" y="301886"/>
                    <a:pt x="0" y="287660"/>
                  </a:cubicBezTo>
                  <a:cubicBezTo>
                    <a:pt x="0" y="287660"/>
                    <a:pt x="0" y="287660"/>
                    <a:pt x="0" y="72983"/>
                  </a:cubicBezTo>
                  <a:cubicBezTo>
                    <a:pt x="0" y="60051"/>
                    <a:pt x="10378" y="48412"/>
                    <a:pt x="24647" y="48412"/>
                  </a:cubicBezTo>
                  <a:close/>
                  <a:moveTo>
                    <a:pt x="242888" y="42062"/>
                  </a:moveTo>
                  <a:lnTo>
                    <a:pt x="285751" y="81750"/>
                  </a:lnTo>
                  <a:lnTo>
                    <a:pt x="279401" y="89687"/>
                  </a:lnTo>
                  <a:lnTo>
                    <a:pt x="200026" y="178587"/>
                  </a:lnTo>
                  <a:lnTo>
                    <a:pt x="193676" y="184937"/>
                  </a:lnTo>
                  <a:lnTo>
                    <a:pt x="150813" y="146837"/>
                  </a:lnTo>
                  <a:lnTo>
                    <a:pt x="155576" y="138899"/>
                  </a:lnTo>
                  <a:lnTo>
                    <a:pt x="236538" y="48412"/>
                  </a:lnTo>
                  <a:close/>
                  <a:moveTo>
                    <a:pt x="257175" y="26187"/>
                  </a:moveTo>
                  <a:lnTo>
                    <a:pt x="301625" y="64287"/>
                  </a:lnTo>
                  <a:lnTo>
                    <a:pt x="295275" y="72225"/>
                  </a:lnTo>
                  <a:lnTo>
                    <a:pt x="290513" y="75400"/>
                  </a:lnTo>
                  <a:lnTo>
                    <a:pt x="247650" y="37300"/>
                  </a:lnTo>
                  <a:lnTo>
                    <a:pt x="250825" y="34125"/>
                  </a:lnTo>
                  <a:close/>
                  <a:moveTo>
                    <a:pt x="285750" y="11899"/>
                  </a:moveTo>
                  <a:lnTo>
                    <a:pt x="279400" y="19837"/>
                  </a:lnTo>
                  <a:lnTo>
                    <a:pt x="304800" y="43649"/>
                  </a:lnTo>
                  <a:lnTo>
                    <a:pt x="312738" y="35712"/>
                  </a:lnTo>
                  <a:close/>
                  <a:moveTo>
                    <a:pt x="285265" y="516"/>
                  </a:moveTo>
                  <a:cubicBezTo>
                    <a:pt x="289152" y="-801"/>
                    <a:pt x="291744" y="516"/>
                    <a:pt x="294336" y="3151"/>
                  </a:cubicBezTo>
                  <a:cubicBezTo>
                    <a:pt x="294336" y="3151"/>
                    <a:pt x="294336" y="3151"/>
                    <a:pt x="318958" y="25545"/>
                  </a:cubicBezTo>
                  <a:cubicBezTo>
                    <a:pt x="324142" y="30814"/>
                    <a:pt x="325438" y="38718"/>
                    <a:pt x="320254" y="43987"/>
                  </a:cubicBezTo>
                  <a:cubicBezTo>
                    <a:pt x="320254" y="43987"/>
                    <a:pt x="320254" y="43987"/>
                    <a:pt x="305999" y="61112"/>
                  </a:cubicBezTo>
                  <a:cubicBezTo>
                    <a:pt x="305999" y="61112"/>
                    <a:pt x="305999" y="61112"/>
                    <a:pt x="261938" y="20276"/>
                  </a:cubicBezTo>
                  <a:cubicBezTo>
                    <a:pt x="261938" y="20276"/>
                    <a:pt x="261938" y="20276"/>
                    <a:pt x="276193" y="4468"/>
                  </a:cubicBezTo>
                  <a:cubicBezTo>
                    <a:pt x="278785" y="1834"/>
                    <a:pt x="281377" y="516"/>
                    <a:pt x="285265" y="516"/>
                  </a:cubicBezTo>
                  <a:close/>
                </a:path>
              </a:pathLst>
            </a:custGeom>
            <a:solidFill>
              <a:schemeClr val="accent3"/>
            </a:solidFill>
            <a:ln>
              <a:noFill/>
            </a:ln>
          </p:spPr>
          <p:txBody>
            <a:bodyPr/>
            <a:lstStyle/>
            <a:p>
              <a:endParaRPr lang="zh-CN" altLang="en-US"/>
            </a:p>
          </p:txBody>
        </p:sp>
        <p:sp>
          <p:nvSpPr>
            <p:cNvPr id="49" name="矩形 48"/>
            <p:cNvSpPr/>
            <p:nvPr/>
          </p:nvSpPr>
          <p:spPr>
            <a:xfrm>
              <a:off x="7581604" y="4525384"/>
              <a:ext cx="2118951" cy="1104148"/>
            </a:xfrm>
            <a:prstGeom prst="rect">
              <a:avLst/>
            </a:prstGeom>
          </p:spPr>
          <p:txBody>
            <a:bodyPr wrap="square">
              <a:spAutoFit/>
            </a:bodyPr>
            <a:lstStyle/>
            <a:p>
              <a:pPr algn="ctr">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a:t>
              </a:r>
            </a:p>
          </p:txBody>
        </p:sp>
        <p:sp>
          <p:nvSpPr>
            <p:cNvPr id="57" name="文本框 56"/>
            <p:cNvSpPr txBox="1"/>
            <p:nvPr/>
          </p:nvSpPr>
          <p:spPr>
            <a:xfrm>
              <a:off x="7782879" y="3647034"/>
              <a:ext cx="1702873" cy="400110"/>
            </a:xfrm>
            <a:prstGeom prst="rect">
              <a:avLst/>
            </a:prstGeom>
            <a:noFill/>
          </p:spPr>
          <p:txBody>
            <a:bodyPr wrap="square" rtlCol="0">
              <a:spAutoFit/>
            </a:bodyPr>
            <a:lstStyle/>
            <a:p>
              <a:pPr algn="ctr"/>
              <a:r>
                <a:rPr lang="zh-CN" altLang="en-US" sz="2000" b="1" dirty="0">
                  <a:solidFill>
                    <a:schemeClr val="bg1"/>
                  </a:solidFill>
                </a:rPr>
                <a:t>文字添加</a:t>
              </a:r>
            </a:p>
          </p:txBody>
        </p:sp>
      </p:grpSp>
      <p:grpSp>
        <p:nvGrpSpPr>
          <p:cNvPr id="2" name="组合 1"/>
          <p:cNvGrpSpPr/>
          <p:nvPr/>
        </p:nvGrpSpPr>
        <p:grpSpPr>
          <a:xfrm>
            <a:off x="9356481" y="2092066"/>
            <a:ext cx="2118951" cy="3225351"/>
            <a:chOff x="9356481" y="2092066"/>
            <a:chExt cx="2118951" cy="3225351"/>
          </a:xfrm>
        </p:grpSpPr>
        <p:sp>
          <p:nvSpPr>
            <p:cNvPr id="16" name="任意多边形: 形状 15"/>
            <p:cNvSpPr/>
            <p:nvPr/>
          </p:nvSpPr>
          <p:spPr>
            <a:xfrm>
              <a:off x="9501746" y="3596782"/>
              <a:ext cx="1828422" cy="528034"/>
            </a:xfrm>
            <a:custGeom>
              <a:avLst/>
              <a:gdLst>
                <a:gd name="connsiteX0" fmla="*/ 0 w 1828422"/>
                <a:gd name="connsiteY0" fmla="*/ 0 h 528034"/>
                <a:gd name="connsiteX1" fmla="*/ 389564 w 1828422"/>
                <a:gd name="connsiteY1" fmla="*/ 0 h 528034"/>
                <a:gd name="connsiteX2" fmla="*/ 1471054 w 1828422"/>
                <a:gd name="connsiteY2" fmla="*/ 0 h 528034"/>
                <a:gd name="connsiteX3" fmla="*/ 1564405 w 1828422"/>
                <a:gd name="connsiteY3" fmla="*/ 0 h 528034"/>
                <a:gd name="connsiteX4" fmla="*/ 1828422 w 1828422"/>
                <a:gd name="connsiteY4" fmla="*/ 264017 h 528034"/>
                <a:gd name="connsiteX5" fmla="*/ 1828421 w 1828422"/>
                <a:gd name="connsiteY5" fmla="*/ 264017 h 528034"/>
                <a:gd name="connsiteX6" fmla="*/ 1564404 w 1828422"/>
                <a:gd name="connsiteY6" fmla="*/ 528034 h 528034"/>
                <a:gd name="connsiteX7" fmla="*/ 389564 w 1828422"/>
                <a:gd name="connsiteY7" fmla="*/ 528033 h 528034"/>
                <a:gd name="connsiteX8" fmla="*/ 0 w 1828422"/>
                <a:gd name="connsiteY8" fmla="*/ 528033 h 528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28422" h="528034">
                  <a:moveTo>
                    <a:pt x="0" y="0"/>
                  </a:moveTo>
                  <a:lnTo>
                    <a:pt x="389564" y="0"/>
                  </a:lnTo>
                  <a:lnTo>
                    <a:pt x="1471054" y="0"/>
                  </a:lnTo>
                  <a:lnTo>
                    <a:pt x="1564405" y="0"/>
                  </a:lnTo>
                  <a:cubicBezTo>
                    <a:pt x="1710218" y="0"/>
                    <a:pt x="1828422" y="118204"/>
                    <a:pt x="1828422" y="264017"/>
                  </a:cubicBezTo>
                  <a:lnTo>
                    <a:pt x="1828421" y="264017"/>
                  </a:lnTo>
                  <a:cubicBezTo>
                    <a:pt x="1828421" y="409830"/>
                    <a:pt x="1710217" y="528034"/>
                    <a:pt x="1564404" y="528034"/>
                  </a:cubicBezTo>
                  <a:lnTo>
                    <a:pt x="389564" y="528033"/>
                  </a:lnTo>
                  <a:lnTo>
                    <a:pt x="0" y="528033"/>
                  </a:ln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18"/>
            <p:cNvSpPr/>
            <p:nvPr/>
          </p:nvSpPr>
          <p:spPr>
            <a:xfrm>
              <a:off x="10287169" y="3374734"/>
              <a:ext cx="257576" cy="222048"/>
            </a:xfrm>
            <a:prstGeom prst="triangl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p:cNvCxnSpPr>
              <a:cxnSpLocks/>
            </p:cNvCxnSpPr>
            <p:nvPr/>
          </p:nvCxnSpPr>
          <p:spPr>
            <a:xfrm>
              <a:off x="10431780" y="4124816"/>
              <a:ext cx="0" cy="95264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5" name="椭圆 34"/>
            <p:cNvSpPr/>
            <p:nvPr/>
          </p:nvSpPr>
          <p:spPr>
            <a:xfrm>
              <a:off x="10073640" y="4601137"/>
              <a:ext cx="716280" cy="716280"/>
            </a:xfrm>
            <a:prstGeom prst="ellipse">
              <a:avLst/>
            </a:prstGeom>
            <a:solidFill>
              <a:schemeClr val="bg1"/>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money-bag-of-dollars_44282"/>
            <p:cNvSpPr>
              <a:spLocks noChangeAspect="1"/>
            </p:cNvSpPr>
            <p:nvPr/>
          </p:nvSpPr>
          <p:spPr bwMode="auto">
            <a:xfrm>
              <a:off x="10277970" y="4834905"/>
              <a:ext cx="307620" cy="248744"/>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chemeClr val="accent3"/>
            </a:solidFill>
            <a:ln>
              <a:noFill/>
            </a:ln>
          </p:spPr>
          <p:txBody>
            <a:bodyPr/>
            <a:lstStyle/>
            <a:p>
              <a:endParaRPr lang="zh-CN" altLang="en-US"/>
            </a:p>
          </p:txBody>
        </p:sp>
        <p:sp>
          <p:nvSpPr>
            <p:cNvPr id="47" name="矩形 46"/>
            <p:cNvSpPr/>
            <p:nvPr/>
          </p:nvSpPr>
          <p:spPr>
            <a:xfrm>
              <a:off x="9356481" y="2092066"/>
              <a:ext cx="2118951" cy="1104148"/>
            </a:xfrm>
            <a:prstGeom prst="rect">
              <a:avLst/>
            </a:prstGeom>
          </p:spPr>
          <p:txBody>
            <a:bodyPr wrap="square">
              <a:spAutoFit/>
            </a:bodyPr>
            <a:lstStyle/>
            <a:p>
              <a:pPr algn="ctr">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a:t>
              </a:r>
            </a:p>
          </p:txBody>
        </p:sp>
        <p:sp>
          <p:nvSpPr>
            <p:cNvPr id="58" name="文本框 57"/>
            <p:cNvSpPr txBox="1"/>
            <p:nvPr/>
          </p:nvSpPr>
          <p:spPr>
            <a:xfrm>
              <a:off x="9548526" y="3647034"/>
              <a:ext cx="1702873" cy="400110"/>
            </a:xfrm>
            <a:prstGeom prst="rect">
              <a:avLst/>
            </a:prstGeom>
            <a:noFill/>
          </p:spPr>
          <p:txBody>
            <a:bodyPr wrap="square" rtlCol="0">
              <a:spAutoFit/>
            </a:bodyPr>
            <a:lstStyle/>
            <a:p>
              <a:pPr algn="ctr"/>
              <a:r>
                <a:rPr lang="zh-CN" altLang="en-US" sz="2000" b="1" dirty="0">
                  <a:solidFill>
                    <a:schemeClr val="bg1"/>
                  </a:solidFill>
                </a:rPr>
                <a:t>文字添加</a:t>
              </a:r>
            </a:p>
          </p:txBody>
        </p:sp>
      </p:grpSp>
    </p:spTree>
    <p:extLst>
      <p:ext uri="{BB962C8B-B14F-4D97-AF65-F5344CB8AC3E}">
        <p14:creationId xmlns:p14="http://schemas.microsoft.com/office/powerpoint/2010/main" val="3248868123"/>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1000"/>
                                        <p:tgtEl>
                                          <p:spTgt spid="10"/>
                                        </p:tgtEl>
                                      </p:cBhvr>
                                    </p:animEffect>
                                    <p:anim calcmode="lin" valueType="num">
                                      <p:cBhvr>
                                        <p:cTn id="18" dur="1000" fill="hold"/>
                                        <p:tgtEl>
                                          <p:spTgt spid="10"/>
                                        </p:tgtEl>
                                        <p:attrNameLst>
                                          <p:attrName>ppt_x</p:attrName>
                                        </p:attrNameLst>
                                      </p:cBhvr>
                                      <p:tavLst>
                                        <p:tav tm="0">
                                          <p:val>
                                            <p:strVal val="#ppt_x"/>
                                          </p:val>
                                        </p:tav>
                                        <p:tav tm="100000">
                                          <p:val>
                                            <p:strVal val="#ppt_x"/>
                                          </p:val>
                                        </p:tav>
                                      </p:tavLst>
                                    </p:anim>
                                    <p:anim calcmode="lin" valueType="num">
                                      <p:cBhvr>
                                        <p:cTn id="19" dur="1000" fill="hold"/>
                                        <p:tgtEl>
                                          <p:spTgt spid="10"/>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1000"/>
                                        <p:tgtEl>
                                          <p:spTgt spid="13"/>
                                        </p:tgtEl>
                                      </p:cBhvr>
                                    </p:animEffect>
                                    <p:anim calcmode="lin" valueType="num">
                                      <p:cBhvr>
                                        <p:cTn id="23" dur="1000" fill="hold"/>
                                        <p:tgtEl>
                                          <p:spTgt spid="13"/>
                                        </p:tgtEl>
                                        <p:attrNameLst>
                                          <p:attrName>ppt_x</p:attrName>
                                        </p:attrNameLst>
                                      </p:cBhvr>
                                      <p:tavLst>
                                        <p:tav tm="0">
                                          <p:val>
                                            <p:strVal val="#ppt_x"/>
                                          </p:val>
                                        </p:tav>
                                        <p:tav tm="100000">
                                          <p:val>
                                            <p:strVal val="#ppt_x"/>
                                          </p:val>
                                        </p:tav>
                                      </p:tavLst>
                                    </p:anim>
                                    <p:anim calcmode="lin" valueType="num">
                                      <p:cBhvr>
                                        <p:cTn id="24" dur="1000" fill="hold"/>
                                        <p:tgtEl>
                                          <p:spTgt spid="13"/>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1000"/>
                                        <p:tgtEl>
                                          <p:spTgt spid="11"/>
                                        </p:tgtEl>
                                      </p:cBhvr>
                                    </p:animEffect>
                                    <p:anim calcmode="lin" valueType="num">
                                      <p:cBhvr>
                                        <p:cTn id="28" dur="1000" fill="hold"/>
                                        <p:tgtEl>
                                          <p:spTgt spid="11"/>
                                        </p:tgtEl>
                                        <p:attrNameLst>
                                          <p:attrName>ppt_x</p:attrName>
                                        </p:attrNameLst>
                                      </p:cBhvr>
                                      <p:tavLst>
                                        <p:tav tm="0">
                                          <p:val>
                                            <p:strVal val="#ppt_x"/>
                                          </p:val>
                                        </p:tav>
                                        <p:tav tm="100000">
                                          <p:val>
                                            <p:strVal val="#ppt_x"/>
                                          </p:val>
                                        </p:tav>
                                      </p:tavLst>
                                    </p:anim>
                                    <p:anim calcmode="lin" valueType="num">
                                      <p:cBhvr>
                                        <p:cTn id="29" dur="1000" fill="hold"/>
                                        <p:tgtEl>
                                          <p:spTgt spid="11"/>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fade">
                                      <p:cBhvr>
                                        <p:cTn id="32" dur="1000"/>
                                        <p:tgtEl>
                                          <p:spTgt spid="2"/>
                                        </p:tgtEl>
                                      </p:cBhvr>
                                    </p:animEffect>
                                    <p:anim calcmode="lin" valueType="num">
                                      <p:cBhvr>
                                        <p:cTn id="33" dur="1000" fill="hold"/>
                                        <p:tgtEl>
                                          <p:spTgt spid="2"/>
                                        </p:tgtEl>
                                        <p:attrNameLst>
                                          <p:attrName>ppt_x</p:attrName>
                                        </p:attrNameLst>
                                      </p:cBhvr>
                                      <p:tavLst>
                                        <p:tav tm="0">
                                          <p:val>
                                            <p:strVal val="#ppt_x"/>
                                          </p:val>
                                        </p:tav>
                                        <p:tav tm="100000">
                                          <p:val>
                                            <p:strVal val="#ppt_x"/>
                                          </p:val>
                                        </p:tav>
                                      </p:tavLst>
                                    </p:anim>
                                    <p:anim calcmode="lin" valueType="num">
                                      <p:cBhvr>
                                        <p:cTn id="3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占位符 5"/>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6797" r="16797"/>
          <a:stretch>
            <a:fillRect/>
          </a:stretch>
        </p:blipFill>
        <p:spPr>
          <a:ln w="38100">
            <a:solidFill>
              <a:schemeClr val="accent3"/>
            </a:solidFill>
          </a:ln>
        </p:spPr>
      </p:pic>
      <p:pic>
        <p:nvPicPr>
          <p:cNvPr id="12" name="图片占位符 11"/>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l="18750" r="18750"/>
          <a:stretch>
            <a:fillRect/>
          </a:stretch>
        </p:blipFill>
        <p:spPr>
          <a:ln w="38100">
            <a:solidFill>
              <a:schemeClr val="accent3"/>
            </a:solidFill>
          </a:ln>
        </p:spPr>
      </p:pic>
      <p:pic>
        <p:nvPicPr>
          <p:cNvPr id="14" name="图片占位符 13"/>
          <p:cNvPicPr>
            <a:picLocks noGrp="1" noChangeAspect="1"/>
          </p:cNvPicPr>
          <p:nvPr>
            <p:ph type="pic" sz="quarter" idx="12"/>
          </p:nvPr>
        </p:nvPicPr>
        <p:blipFill>
          <a:blip r:embed="rId5">
            <a:extLst>
              <a:ext uri="{28A0092B-C50C-407E-A947-70E740481C1C}">
                <a14:useLocalDpi xmlns:a14="http://schemas.microsoft.com/office/drawing/2010/main" val="0"/>
              </a:ext>
            </a:extLst>
          </a:blip>
          <a:srcRect l="14583" r="14583"/>
          <a:stretch>
            <a:fillRect/>
          </a:stretch>
        </p:blipFill>
        <p:spPr>
          <a:ln w="38100">
            <a:solidFill>
              <a:schemeClr val="accent3"/>
            </a:solidFill>
          </a:ln>
        </p:spPr>
      </p:pic>
      <p:pic>
        <p:nvPicPr>
          <p:cNvPr id="20" name="图片占位符 19"/>
          <p:cNvPicPr>
            <a:picLocks noGrp="1" noChangeAspect="1"/>
          </p:cNvPicPr>
          <p:nvPr>
            <p:ph type="pic" sz="quarter" idx="13"/>
          </p:nvPr>
        </p:nvPicPr>
        <p:blipFill>
          <a:blip r:embed="rId6">
            <a:extLst>
              <a:ext uri="{28A0092B-C50C-407E-A947-70E740481C1C}">
                <a14:useLocalDpi xmlns:a14="http://schemas.microsoft.com/office/drawing/2010/main" val="0"/>
              </a:ext>
            </a:extLst>
          </a:blip>
          <a:srcRect l="16064" r="16064"/>
          <a:stretch>
            <a:fillRect/>
          </a:stretch>
        </p:blipFill>
        <p:spPr>
          <a:ln w="38100">
            <a:solidFill>
              <a:schemeClr val="accent3"/>
            </a:solidFill>
          </a:ln>
        </p:spPr>
      </p:pic>
      <p:cxnSp>
        <p:nvCxnSpPr>
          <p:cNvPr id="3" name="直接连接符 2"/>
          <p:cNvCxnSpPr/>
          <p:nvPr/>
        </p:nvCxnSpPr>
        <p:spPr>
          <a:xfrm>
            <a:off x="5682000" y="385911"/>
            <a:ext cx="828000" cy="0"/>
          </a:xfrm>
          <a:prstGeom prst="line">
            <a:avLst/>
          </a:prstGeom>
          <a:ln w="38100" cap="rnd">
            <a:solidFill>
              <a:schemeClr val="accent3"/>
            </a:solidFill>
            <a:round/>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864098" y="445903"/>
            <a:ext cx="2463802" cy="523220"/>
          </a:xfrm>
          <a:prstGeom prst="rect">
            <a:avLst/>
          </a:prstGeom>
          <a:noFill/>
        </p:spPr>
        <p:txBody>
          <a:bodyPr wrap="square" rtlCol="0">
            <a:spAutoFit/>
          </a:bodyPr>
          <a:lstStyle/>
          <a:p>
            <a:pPr algn="dist"/>
            <a:r>
              <a:rPr lang="zh-CN" altLang="en-US" sz="2800" b="1" dirty="0">
                <a:solidFill>
                  <a:schemeClr val="accent6">
                    <a:lumMod val="50000"/>
                  </a:schemeClr>
                </a:solidFill>
              </a:rPr>
              <a:t>标题文字添加</a:t>
            </a:r>
          </a:p>
        </p:txBody>
      </p:sp>
      <p:sp>
        <p:nvSpPr>
          <p:cNvPr id="5" name="文本框 4"/>
          <p:cNvSpPr txBox="1"/>
          <p:nvPr/>
        </p:nvSpPr>
        <p:spPr>
          <a:xfrm>
            <a:off x="4635695" y="918323"/>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sp>
        <p:nvSpPr>
          <p:cNvPr id="8" name="任意多边形: 形状 7"/>
          <p:cNvSpPr/>
          <p:nvPr/>
        </p:nvSpPr>
        <p:spPr>
          <a:xfrm>
            <a:off x="1130300" y="3562350"/>
            <a:ext cx="1496040" cy="374650"/>
          </a:xfrm>
          <a:custGeom>
            <a:avLst/>
            <a:gdLst>
              <a:gd name="connsiteX0" fmla="*/ 0 w 1496040"/>
              <a:gd name="connsiteY0" fmla="*/ 0 h 374650"/>
              <a:gd name="connsiteX1" fmla="*/ 1496040 w 1496040"/>
              <a:gd name="connsiteY1" fmla="*/ 0 h 374650"/>
              <a:gd name="connsiteX2" fmla="*/ 1414804 w 1496040"/>
              <a:gd name="connsiteY2" fmla="*/ 98459 h 374650"/>
              <a:gd name="connsiteX3" fmla="*/ 748020 w 1496040"/>
              <a:gd name="connsiteY3" fmla="*/ 374650 h 374650"/>
              <a:gd name="connsiteX4" fmla="*/ 81236 w 1496040"/>
              <a:gd name="connsiteY4" fmla="*/ 98459 h 374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6040" h="374650">
                <a:moveTo>
                  <a:pt x="0" y="0"/>
                </a:moveTo>
                <a:lnTo>
                  <a:pt x="1496040" y="0"/>
                </a:lnTo>
                <a:lnTo>
                  <a:pt x="1414804" y="98459"/>
                </a:lnTo>
                <a:cubicBezTo>
                  <a:pt x="1244159" y="269104"/>
                  <a:pt x="1008416" y="374650"/>
                  <a:pt x="748020" y="374650"/>
                </a:cubicBezTo>
                <a:cubicBezTo>
                  <a:pt x="487625" y="374650"/>
                  <a:pt x="251881" y="269104"/>
                  <a:pt x="81236" y="9845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形状 15"/>
          <p:cNvSpPr/>
          <p:nvPr/>
        </p:nvSpPr>
        <p:spPr>
          <a:xfrm>
            <a:off x="3942087" y="3562350"/>
            <a:ext cx="1496040" cy="374650"/>
          </a:xfrm>
          <a:custGeom>
            <a:avLst/>
            <a:gdLst>
              <a:gd name="connsiteX0" fmla="*/ 0 w 1496040"/>
              <a:gd name="connsiteY0" fmla="*/ 0 h 374650"/>
              <a:gd name="connsiteX1" fmla="*/ 1496040 w 1496040"/>
              <a:gd name="connsiteY1" fmla="*/ 0 h 374650"/>
              <a:gd name="connsiteX2" fmla="*/ 1414804 w 1496040"/>
              <a:gd name="connsiteY2" fmla="*/ 98459 h 374650"/>
              <a:gd name="connsiteX3" fmla="*/ 748020 w 1496040"/>
              <a:gd name="connsiteY3" fmla="*/ 374650 h 374650"/>
              <a:gd name="connsiteX4" fmla="*/ 81236 w 1496040"/>
              <a:gd name="connsiteY4" fmla="*/ 98459 h 374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6040" h="374650">
                <a:moveTo>
                  <a:pt x="0" y="0"/>
                </a:moveTo>
                <a:lnTo>
                  <a:pt x="1496040" y="0"/>
                </a:lnTo>
                <a:lnTo>
                  <a:pt x="1414804" y="98459"/>
                </a:lnTo>
                <a:cubicBezTo>
                  <a:pt x="1244159" y="269104"/>
                  <a:pt x="1008416" y="374650"/>
                  <a:pt x="748020" y="374650"/>
                </a:cubicBezTo>
                <a:cubicBezTo>
                  <a:pt x="487625" y="374650"/>
                  <a:pt x="251881" y="269104"/>
                  <a:pt x="81236" y="9845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形状 21"/>
          <p:cNvSpPr/>
          <p:nvPr/>
        </p:nvSpPr>
        <p:spPr>
          <a:xfrm>
            <a:off x="6753874" y="3562350"/>
            <a:ext cx="1496040" cy="374650"/>
          </a:xfrm>
          <a:custGeom>
            <a:avLst/>
            <a:gdLst>
              <a:gd name="connsiteX0" fmla="*/ 0 w 1496040"/>
              <a:gd name="connsiteY0" fmla="*/ 0 h 374650"/>
              <a:gd name="connsiteX1" fmla="*/ 1496040 w 1496040"/>
              <a:gd name="connsiteY1" fmla="*/ 0 h 374650"/>
              <a:gd name="connsiteX2" fmla="*/ 1414804 w 1496040"/>
              <a:gd name="connsiteY2" fmla="*/ 98459 h 374650"/>
              <a:gd name="connsiteX3" fmla="*/ 748020 w 1496040"/>
              <a:gd name="connsiteY3" fmla="*/ 374650 h 374650"/>
              <a:gd name="connsiteX4" fmla="*/ 81236 w 1496040"/>
              <a:gd name="connsiteY4" fmla="*/ 98459 h 374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6040" h="374650">
                <a:moveTo>
                  <a:pt x="0" y="0"/>
                </a:moveTo>
                <a:lnTo>
                  <a:pt x="1496040" y="0"/>
                </a:lnTo>
                <a:lnTo>
                  <a:pt x="1414804" y="98459"/>
                </a:lnTo>
                <a:cubicBezTo>
                  <a:pt x="1244159" y="269104"/>
                  <a:pt x="1008416" y="374650"/>
                  <a:pt x="748020" y="374650"/>
                </a:cubicBezTo>
                <a:cubicBezTo>
                  <a:pt x="487625" y="374650"/>
                  <a:pt x="251881" y="269104"/>
                  <a:pt x="81236" y="9845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任意多边形: 形状 27"/>
          <p:cNvSpPr/>
          <p:nvPr/>
        </p:nvSpPr>
        <p:spPr>
          <a:xfrm>
            <a:off x="9565661" y="3562350"/>
            <a:ext cx="1496040" cy="374650"/>
          </a:xfrm>
          <a:custGeom>
            <a:avLst/>
            <a:gdLst>
              <a:gd name="connsiteX0" fmla="*/ 0 w 1496040"/>
              <a:gd name="connsiteY0" fmla="*/ 0 h 374650"/>
              <a:gd name="connsiteX1" fmla="*/ 1496040 w 1496040"/>
              <a:gd name="connsiteY1" fmla="*/ 0 h 374650"/>
              <a:gd name="connsiteX2" fmla="*/ 1414804 w 1496040"/>
              <a:gd name="connsiteY2" fmla="*/ 98459 h 374650"/>
              <a:gd name="connsiteX3" fmla="*/ 748020 w 1496040"/>
              <a:gd name="connsiteY3" fmla="*/ 374650 h 374650"/>
              <a:gd name="connsiteX4" fmla="*/ 81236 w 1496040"/>
              <a:gd name="connsiteY4" fmla="*/ 98459 h 374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6040" h="374650">
                <a:moveTo>
                  <a:pt x="0" y="0"/>
                </a:moveTo>
                <a:lnTo>
                  <a:pt x="1496040" y="0"/>
                </a:lnTo>
                <a:lnTo>
                  <a:pt x="1414804" y="98459"/>
                </a:lnTo>
                <a:cubicBezTo>
                  <a:pt x="1244159" y="269104"/>
                  <a:pt x="1008416" y="374650"/>
                  <a:pt x="748020" y="374650"/>
                </a:cubicBezTo>
                <a:cubicBezTo>
                  <a:pt x="487625" y="374650"/>
                  <a:pt x="251881" y="269104"/>
                  <a:pt x="81236" y="9845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819776" y="4077095"/>
            <a:ext cx="2132350" cy="1507730"/>
            <a:chOff x="819776" y="4077095"/>
            <a:chExt cx="2132350" cy="1507730"/>
          </a:xfrm>
        </p:grpSpPr>
        <p:sp>
          <p:nvSpPr>
            <p:cNvPr id="9" name="星形: 五角 8"/>
            <p:cNvSpPr/>
            <p:nvPr/>
          </p:nvSpPr>
          <p:spPr>
            <a:xfrm>
              <a:off x="1327150" y="5368925"/>
              <a:ext cx="215900" cy="215900"/>
            </a:xfrm>
            <a:prstGeom prst="star5">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星形: 五角 9"/>
            <p:cNvSpPr/>
            <p:nvPr/>
          </p:nvSpPr>
          <p:spPr>
            <a:xfrm>
              <a:off x="1770370" y="5368925"/>
              <a:ext cx="215900" cy="215900"/>
            </a:xfrm>
            <a:prstGeom prst="star5">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星形: 五角 10"/>
            <p:cNvSpPr/>
            <p:nvPr/>
          </p:nvSpPr>
          <p:spPr>
            <a:xfrm>
              <a:off x="2213590" y="5368925"/>
              <a:ext cx="215900" cy="215900"/>
            </a:xfrm>
            <a:prstGeom prst="star5">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819776" y="4077095"/>
              <a:ext cx="2132350" cy="1126462"/>
            </a:xfrm>
            <a:prstGeom prst="rect">
              <a:avLst/>
            </a:prstGeom>
          </p:spPr>
          <p:txBody>
            <a:bodyPr wrap="square">
              <a:spAutoFit/>
            </a:bodyPr>
            <a:lstStyle/>
            <a:p>
              <a:pPr algn="just">
                <a:lnSpc>
                  <a:spcPct val="120000"/>
                </a:lnSpc>
              </a:pPr>
              <a:r>
                <a:rPr lang="zh-CN" altLang="en-US" sz="1400" dirty="0">
                  <a:solidFill>
                    <a:schemeClr val="tx1">
                      <a:lumMod val="50000"/>
                      <a:lumOff val="50000"/>
                    </a:schemeClr>
                  </a:solidFill>
                </a:rPr>
                <a:t>用户可以在投影仪或者计算机上进行演示也可以将演示文稿打印出来制作成胶片</a:t>
              </a:r>
            </a:p>
          </p:txBody>
        </p:sp>
      </p:grpSp>
      <p:sp>
        <p:nvSpPr>
          <p:cNvPr id="34" name="矩形 33"/>
          <p:cNvSpPr/>
          <p:nvPr/>
        </p:nvSpPr>
        <p:spPr>
          <a:xfrm>
            <a:off x="1164186" y="3524571"/>
            <a:ext cx="1462154" cy="387798"/>
          </a:xfrm>
          <a:prstGeom prst="rect">
            <a:avLst/>
          </a:prstGeom>
        </p:spPr>
        <p:txBody>
          <a:bodyPr wrap="square">
            <a:spAutoFit/>
          </a:bodyPr>
          <a:lstStyle/>
          <a:p>
            <a:pPr algn="ctr">
              <a:lnSpc>
                <a:spcPct val="120000"/>
              </a:lnSpc>
            </a:pPr>
            <a:r>
              <a:rPr lang="zh-CN" altLang="en-US" sz="1600" dirty="0">
                <a:solidFill>
                  <a:schemeClr val="bg1"/>
                </a:solidFill>
              </a:rPr>
              <a:t>文字添加</a:t>
            </a:r>
          </a:p>
        </p:txBody>
      </p:sp>
      <p:sp>
        <p:nvSpPr>
          <p:cNvPr id="35" name="矩形 34"/>
          <p:cNvSpPr/>
          <p:nvPr/>
        </p:nvSpPr>
        <p:spPr>
          <a:xfrm>
            <a:off x="3915470" y="3524571"/>
            <a:ext cx="1462154" cy="387798"/>
          </a:xfrm>
          <a:prstGeom prst="rect">
            <a:avLst/>
          </a:prstGeom>
        </p:spPr>
        <p:txBody>
          <a:bodyPr wrap="square">
            <a:spAutoFit/>
          </a:bodyPr>
          <a:lstStyle/>
          <a:p>
            <a:pPr algn="ctr">
              <a:lnSpc>
                <a:spcPct val="120000"/>
              </a:lnSpc>
            </a:pPr>
            <a:r>
              <a:rPr lang="zh-CN" altLang="en-US" sz="1600" dirty="0">
                <a:solidFill>
                  <a:schemeClr val="bg1"/>
                </a:solidFill>
              </a:rPr>
              <a:t>文字添加</a:t>
            </a:r>
          </a:p>
        </p:txBody>
      </p:sp>
      <p:sp>
        <p:nvSpPr>
          <p:cNvPr id="36" name="矩形 35"/>
          <p:cNvSpPr/>
          <p:nvPr/>
        </p:nvSpPr>
        <p:spPr>
          <a:xfrm>
            <a:off x="6753874" y="3524571"/>
            <a:ext cx="1462154" cy="387798"/>
          </a:xfrm>
          <a:prstGeom prst="rect">
            <a:avLst/>
          </a:prstGeom>
        </p:spPr>
        <p:txBody>
          <a:bodyPr wrap="square">
            <a:spAutoFit/>
          </a:bodyPr>
          <a:lstStyle/>
          <a:p>
            <a:pPr algn="ctr">
              <a:lnSpc>
                <a:spcPct val="120000"/>
              </a:lnSpc>
            </a:pPr>
            <a:r>
              <a:rPr lang="zh-CN" altLang="en-US" sz="1600" dirty="0">
                <a:solidFill>
                  <a:schemeClr val="bg1"/>
                </a:solidFill>
              </a:rPr>
              <a:t>文字添加</a:t>
            </a:r>
          </a:p>
        </p:txBody>
      </p:sp>
      <p:sp>
        <p:nvSpPr>
          <p:cNvPr id="37" name="矩形 36"/>
          <p:cNvSpPr/>
          <p:nvPr/>
        </p:nvSpPr>
        <p:spPr>
          <a:xfrm>
            <a:off x="9583041" y="3524571"/>
            <a:ext cx="1462154" cy="387798"/>
          </a:xfrm>
          <a:prstGeom prst="rect">
            <a:avLst/>
          </a:prstGeom>
        </p:spPr>
        <p:txBody>
          <a:bodyPr wrap="square">
            <a:spAutoFit/>
          </a:bodyPr>
          <a:lstStyle/>
          <a:p>
            <a:pPr algn="ctr">
              <a:lnSpc>
                <a:spcPct val="120000"/>
              </a:lnSpc>
            </a:pPr>
            <a:r>
              <a:rPr lang="zh-CN" altLang="en-US" sz="1600" dirty="0">
                <a:solidFill>
                  <a:schemeClr val="bg1"/>
                </a:solidFill>
              </a:rPr>
              <a:t>文字添加</a:t>
            </a:r>
          </a:p>
        </p:txBody>
      </p:sp>
      <p:grpSp>
        <p:nvGrpSpPr>
          <p:cNvPr id="7" name="组合 6"/>
          <p:cNvGrpSpPr/>
          <p:nvPr/>
        </p:nvGrpSpPr>
        <p:grpSpPr>
          <a:xfrm>
            <a:off x="3631563" y="4077095"/>
            <a:ext cx="2132350" cy="1507730"/>
            <a:chOff x="3631563" y="4077095"/>
            <a:chExt cx="2132350" cy="1507730"/>
          </a:xfrm>
        </p:grpSpPr>
        <p:sp>
          <p:nvSpPr>
            <p:cNvPr id="17" name="星形: 五角 16"/>
            <p:cNvSpPr/>
            <p:nvPr/>
          </p:nvSpPr>
          <p:spPr>
            <a:xfrm>
              <a:off x="4138937" y="5368925"/>
              <a:ext cx="215900" cy="215900"/>
            </a:xfrm>
            <a:prstGeom prst="star5">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星形: 五角 17"/>
            <p:cNvSpPr/>
            <p:nvPr/>
          </p:nvSpPr>
          <p:spPr>
            <a:xfrm>
              <a:off x="4582157" y="5368925"/>
              <a:ext cx="215900" cy="215900"/>
            </a:xfrm>
            <a:prstGeom prst="star5">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星形: 五角 18"/>
            <p:cNvSpPr/>
            <p:nvPr/>
          </p:nvSpPr>
          <p:spPr>
            <a:xfrm>
              <a:off x="5025377" y="5368925"/>
              <a:ext cx="215900" cy="215900"/>
            </a:xfrm>
            <a:prstGeom prst="star5">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3631563" y="4077095"/>
              <a:ext cx="2132350" cy="1126462"/>
            </a:xfrm>
            <a:prstGeom prst="rect">
              <a:avLst/>
            </a:prstGeom>
          </p:spPr>
          <p:txBody>
            <a:bodyPr wrap="square">
              <a:spAutoFit/>
            </a:bodyPr>
            <a:lstStyle/>
            <a:p>
              <a:pPr algn="just">
                <a:lnSpc>
                  <a:spcPct val="120000"/>
                </a:lnSpc>
              </a:pPr>
              <a:r>
                <a:rPr lang="zh-CN" altLang="en-US" sz="1400" dirty="0">
                  <a:solidFill>
                    <a:schemeClr val="tx1">
                      <a:lumMod val="50000"/>
                      <a:lumOff val="50000"/>
                    </a:schemeClr>
                  </a:solidFill>
                </a:rPr>
                <a:t>用户可以在投影仪或者计算机上进行演示也可以将演示文稿打印出来制作成胶片</a:t>
              </a:r>
            </a:p>
          </p:txBody>
        </p:sp>
      </p:grpSp>
      <p:grpSp>
        <p:nvGrpSpPr>
          <p:cNvPr id="13" name="组合 12"/>
          <p:cNvGrpSpPr/>
          <p:nvPr/>
        </p:nvGrpSpPr>
        <p:grpSpPr>
          <a:xfrm>
            <a:off x="6426407" y="4077095"/>
            <a:ext cx="2132350" cy="1507730"/>
            <a:chOff x="6426407" y="4077095"/>
            <a:chExt cx="2132350" cy="1507730"/>
          </a:xfrm>
        </p:grpSpPr>
        <p:sp>
          <p:nvSpPr>
            <p:cNvPr id="23" name="星形: 五角 22"/>
            <p:cNvSpPr/>
            <p:nvPr/>
          </p:nvSpPr>
          <p:spPr>
            <a:xfrm>
              <a:off x="6950724" y="5368925"/>
              <a:ext cx="215900" cy="215900"/>
            </a:xfrm>
            <a:prstGeom prst="star5">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星形: 五角 23"/>
            <p:cNvSpPr/>
            <p:nvPr/>
          </p:nvSpPr>
          <p:spPr>
            <a:xfrm>
              <a:off x="7393944" y="5368925"/>
              <a:ext cx="215900" cy="215900"/>
            </a:xfrm>
            <a:prstGeom prst="star5">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星形: 五角 24"/>
            <p:cNvSpPr/>
            <p:nvPr/>
          </p:nvSpPr>
          <p:spPr>
            <a:xfrm>
              <a:off x="7837164" y="5368925"/>
              <a:ext cx="215900" cy="215900"/>
            </a:xfrm>
            <a:prstGeom prst="star5">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6426407" y="4077095"/>
              <a:ext cx="2132350" cy="1126462"/>
            </a:xfrm>
            <a:prstGeom prst="rect">
              <a:avLst/>
            </a:prstGeom>
          </p:spPr>
          <p:txBody>
            <a:bodyPr wrap="square">
              <a:spAutoFit/>
            </a:bodyPr>
            <a:lstStyle/>
            <a:p>
              <a:pPr algn="just">
                <a:lnSpc>
                  <a:spcPct val="120000"/>
                </a:lnSpc>
              </a:pPr>
              <a:r>
                <a:rPr lang="zh-CN" altLang="en-US" sz="1400" dirty="0">
                  <a:solidFill>
                    <a:schemeClr val="tx1">
                      <a:lumMod val="50000"/>
                      <a:lumOff val="50000"/>
                    </a:schemeClr>
                  </a:solidFill>
                </a:rPr>
                <a:t>用户可以在投影仪或者计算机上进行演示也可以将演示文稿打印出来制作成胶片</a:t>
              </a:r>
            </a:p>
          </p:txBody>
        </p:sp>
      </p:grpSp>
      <p:grpSp>
        <p:nvGrpSpPr>
          <p:cNvPr id="15" name="组合 14"/>
          <p:cNvGrpSpPr/>
          <p:nvPr/>
        </p:nvGrpSpPr>
        <p:grpSpPr>
          <a:xfrm>
            <a:off x="9255137" y="4077095"/>
            <a:ext cx="2132350" cy="1507730"/>
            <a:chOff x="9255137" y="4077095"/>
            <a:chExt cx="2132350" cy="1507730"/>
          </a:xfrm>
        </p:grpSpPr>
        <p:sp>
          <p:nvSpPr>
            <p:cNvPr id="29" name="星形: 五角 28"/>
            <p:cNvSpPr/>
            <p:nvPr/>
          </p:nvSpPr>
          <p:spPr>
            <a:xfrm>
              <a:off x="9762511" y="5368925"/>
              <a:ext cx="215900" cy="215900"/>
            </a:xfrm>
            <a:prstGeom prst="star5">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星形: 五角 29"/>
            <p:cNvSpPr/>
            <p:nvPr/>
          </p:nvSpPr>
          <p:spPr>
            <a:xfrm>
              <a:off x="10205731" y="5368925"/>
              <a:ext cx="215900" cy="215900"/>
            </a:xfrm>
            <a:prstGeom prst="star5">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星形: 五角 30"/>
            <p:cNvSpPr/>
            <p:nvPr/>
          </p:nvSpPr>
          <p:spPr>
            <a:xfrm>
              <a:off x="10648951" y="5368925"/>
              <a:ext cx="215900" cy="215900"/>
            </a:xfrm>
            <a:prstGeom prst="star5">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9255137" y="4077095"/>
              <a:ext cx="2132350" cy="1126462"/>
            </a:xfrm>
            <a:prstGeom prst="rect">
              <a:avLst/>
            </a:prstGeom>
          </p:spPr>
          <p:txBody>
            <a:bodyPr wrap="square">
              <a:spAutoFit/>
            </a:bodyPr>
            <a:lstStyle/>
            <a:p>
              <a:pPr algn="just">
                <a:lnSpc>
                  <a:spcPct val="120000"/>
                </a:lnSpc>
              </a:pPr>
              <a:r>
                <a:rPr lang="zh-CN" altLang="en-US" sz="1400" dirty="0">
                  <a:solidFill>
                    <a:schemeClr val="tx1">
                      <a:lumMod val="50000"/>
                      <a:lumOff val="50000"/>
                    </a:schemeClr>
                  </a:solidFill>
                </a:rPr>
                <a:t>用户可以在投影仪或者计算机上进行演示也可以将演示文稿打印出来制作成胶片</a:t>
              </a:r>
            </a:p>
          </p:txBody>
        </p:sp>
      </p:grpSp>
    </p:spTree>
    <p:extLst>
      <p:ext uri="{BB962C8B-B14F-4D97-AF65-F5344CB8AC3E}">
        <p14:creationId xmlns:p14="http://schemas.microsoft.com/office/powerpoint/2010/main" val="2578525129"/>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par>
                                <p:cTn id="10" presetID="53" presetClass="entr" presetSubtype="16" fill="hold" nodeType="withEffect">
                                  <p:stCondLst>
                                    <p:cond delay="25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Effect transition="in" filter="fade">
                                      <p:cBhvr>
                                        <p:cTn id="14" dur="500"/>
                                        <p:tgtEl>
                                          <p:spTgt spid="12"/>
                                        </p:tgtEl>
                                      </p:cBhvr>
                                    </p:animEffect>
                                  </p:childTnLst>
                                </p:cTn>
                              </p:par>
                              <p:par>
                                <p:cTn id="15" presetID="53" presetClass="entr" presetSubtype="16" fill="hold" nodeType="withEffect">
                                  <p:stCondLst>
                                    <p:cond delay="500"/>
                                  </p:stCondLst>
                                  <p:childTnLst>
                                    <p:set>
                                      <p:cBhvr>
                                        <p:cTn id="16" dur="1" fill="hold">
                                          <p:stCondLst>
                                            <p:cond delay="0"/>
                                          </p:stCondLst>
                                        </p:cTn>
                                        <p:tgtEl>
                                          <p:spTgt spid="14"/>
                                        </p:tgtEl>
                                        <p:attrNameLst>
                                          <p:attrName>style.visibility</p:attrName>
                                        </p:attrNameLst>
                                      </p:cBhvr>
                                      <p:to>
                                        <p:strVal val="visible"/>
                                      </p:to>
                                    </p:set>
                                    <p:anim calcmode="lin" valueType="num">
                                      <p:cBhvr>
                                        <p:cTn id="17" dur="500" fill="hold"/>
                                        <p:tgtEl>
                                          <p:spTgt spid="14"/>
                                        </p:tgtEl>
                                        <p:attrNameLst>
                                          <p:attrName>ppt_w</p:attrName>
                                        </p:attrNameLst>
                                      </p:cBhvr>
                                      <p:tavLst>
                                        <p:tav tm="0">
                                          <p:val>
                                            <p:fltVal val="0"/>
                                          </p:val>
                                        </p:tav>
                                        <p:tav tm="100000">
                                          <p:val>
                                            <p:strVal val="#ppt_w"/>
                                          </p:val>
                                        </p:tav>
                                      </p:tavLst>
                                    </p:anim>
                                    <p:anim calcmode="lin" valueType="num">
                                      <p:cBhvr>
                                        <p:cTn id="18" dur="500" fill="hold"/>
                                        <p:tgtEl>
                                          <p:spTgt spid="14"/>
                                        </p:tgtEl>
                                        <p:attrNameLst>
                                          <p:attrName>ppt_h</p:attrName>
                                        </p:attrNameLst>
                                      </p:cBhvr>
                                      <p:tavLst>
                                        <p:tav tm="0">
                                          <p:val>
                                            <p:fltVal val="0"/>
                                          </p:val>
                                        </p:tav>
                                        <p:tav tm="100000">
                                          <p:val>
                                            <p:strVal val="#ppt_h"/>
                                          </p:val>
                                        </p:tav>
                                      </p:tavLst>
                                    </p:anim>
                                    <p:animEffect transition="in" filter="fade">
                                      <p:cBhvr>
                                        <p:cTn id="19" dur="500"/>
                                        <p:tgtEl>
                                          <p:spTgt spid="14"/>
                                        </p:tgtEl>
                                      </p:cBhvr>
                                    </p:animEffect>
                                  </p:childTnLst>
                                </p:cTn>
                              </p:par>
                              <p:par>
                                <p:cTn id="20" presetID="53" presetClass="entr" presetSubtype="16" fill="hold" nodeType="withEffect">
                                  <p:stCondLst>
                                    <p:cond delay="750"/>
                                  </p:stCondLst>
                                  <p:childTnLst>
                                    <p:set>
                                      <p:cBhvr>
                                        <p:cTn id="21" dur="1" fill="hold">
                                          <p:stCondLst>
                                            <p:cond delay="0"/>
                                          </p:stCondLst>
                                        </p:cTn>
                                        <p:tgtEl>
                                          <p:spTgt spid="20"/>
                                        </p:tgtEl>
                                        <p:attrNameLst>
                                          <p:attrName>style.visibility</p:attrName>
                                        </p:attrNameLst>
                                      </p:cBhvr>
                                      <p:to>
                                        <p:strVal val="visible"/>
                                      </p:to>
                                    </p:set>
                                    <p:anim calcmode="lin" valueType="num">
                                      <p:cBhvr>
                                        <p:cTn id="22" dur="500" fill="hold"/>
                                        <p:tgtEl>
                                          <p:spTgt spid="20"/>
                                        </p:tgtEl>
                                        <p:attrNameLst>
                                          <p:attrName>ppt_w</p:attrName>
                                        </p:attrNameLst>
                                      </p:cBhvr>
                                      <p:tavLst>
                                        <p:tav tm="0">
                                          <p:val>
                                            <p:fltVal val="0"/>
                                          </p:val>
                                        </p:tav>
                                        <p:tav tm="100000">
                                          <p:val>
                                            <p:strVal val="#ppt_w"/>
                                          </p:val>
                                        </p:tav>
                                      </p:tavLst>
                                    </p:anim>
                                    <p:anim calcmode="lin" valueType="num">
                                      <p:cBhvr>
                                        <p:cTn id="23" dur="500" fill="hold"/>
                                        <p:tgtEl>
                                          <p:spTgt spid="20"/>
                                        </p:tgtEl>
                                        <p:attrNameLst>
                                          <p:attrName>ppt_h</p:attrName>
                                        </p:attrNameLst>
                                      </p:cBhvr>
                                      <p:tavLst>
                                        <p:tav tm="0">
                                          <p:val>
                                            <p:fltVal val="0"/>
                                          </p:val>
                                        </p:tav>
                                        <p:tav tm="100000">
                                          <p:val>
                                            <p:strVal val="#ppt_h"/>
                                          </p:val>
                                        </p:tav>
                                      </p:tavLst>
                                    </p:anim>
                                    <p:animEffect transition="in" filter="fade">
                                      <p:cBhvr>
                                        <p:cTn id="24" dur="500"/>
                                        <p:tgtEl>
                                          <p:spTgt spid="20"/>
                                        </p:tgtEl>
                                      </p:cBhvr>
                                    </p:animEffect>
                                  </p:childTnLst>
                                </p:cTn>
                              </p:par>
                            </p:childTnLst>
                          </p:cTn>
                        </p:par>
                        <p:par>
                          <p:cTn id="25" fill="hold">
                            <p:stCondLst>
                              <p:cond delay="1250"/>
                            </p:stCondLst>
                            <p:childTnLst>
                              <p:par>
                                <p:cTn id="26" presetID="10" presetClass="entr" presetSubtype="0"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fade">
                                      <p:cBhvr>
                                        <p:cTn id="31" dur="500"/>
                                        <p:tgtEl>
                                          <p:spTgt spid="1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fade">
                                      <p:cBhvr>
                                        <p:cTn id="34" dur="500"/>
                                        <p:tgtEl>
                                          <p:spTgt spid="22"/>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8"/>
                                        </p:tgtEl>
                                        <p:attrNameLst>
                                          <p:attrName>style.visibility</p:attrName>
                                        </p:attrNameLst>
                                      </p:cBhvr>
                                      <p:to>
                                        <p:strVal val="visible"/>
                                      </p:to>
                                    </p:set>
                                    <p:animEffect transition="in" filter="fade">
                                      <p:cBhvr>
                                        <p:cTn id="37" dur="500"/>
                                        <p:tgtEl>
                                          <p:spTgt spid="2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4"/>
                                        </p:tgtEl>
                                        <p:attrNameLst>
                                          <p:attrName>style.visibility</p:attrName>
                                        </p:attrNameLst>
                                      </p:cBhvr>
                                      <p:to>
                                        <p:strVal val="visible"/>
                                      </p:to>
                                    </p:set>
                                    <p:animEffect transition="in" filter="fade">
                                      <p:cBhvr>
                                        <p:cTn id="40" dur="500"/>
                                        <p:tgtEl>
                                          <p:spTgt spid="34"/>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5"/>
                                        </p:tgtEl>
                                        <p:attrNameLst>
                                          <p:attrName>style.visibility</p:attrName>
                                        </p:attrNameLst>
                                      </p:cBhvr>
                                      <p:to>
                                        <p:strVal val="visible"/>
                                      </p:to>
                                    </p:set>
                                    <p:animEffect transition="in" filter="fade">
                                      <p:cBhvr>
                                        <p:cTn id="43" dur="500"/>
                                        <p:tgtEl>
                                          <p:spTgt spid="35"/>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6"/>
                                        </p:tgtEl>
                                        <p:attrNameLst>
                                          <p:attrName>style.visibility</p:attrName>
                                        </p:attrNameLst>
                                      </p:cBhvr>
                                      <p:to>
                                        <p:strVal val="visible"/>
                                      </p:to>
                                    </p:set>
                                    <p:animEffect transition="in" filter="fade">
                                      <p:cBhvr>
                                        <p:cTn id="46" dur="500"/>
                                        <p:tgtEl>
                                          <p:spTgt spid="36"/>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7"/>
                                        </p:tgtEl>
                                        <p:attrNameLst>
                                          <p:attrName>style.visibility</p:attrName>
                                        </p:attrNameLst>
                                      </p:cBhvr>
                                      <p:to>
                                        <p:strVal val="visible"/>
                                      </p:to>
                                    </p:set>
                                    <p:animEffect transition="in" filter="fade">
                                      <p:cBhvr>
                                        <p:cTn id="49" dur="500"/>
                                        <p:tgtEl>
                                          <p:spTgt spid="37"/>
                                        </p:tgtEl>
                                      </p:cBhvr>
                                    </p:animEffect>
                                  </p:childTnLst>
                                </p:cTn>
                              </p:par>
                            </p:childTnLst>
                          </p:cTn>
                        </p:par>
                        <p:par>
                          <p:cTn id="50" fill="hold">
                            <p:stCondLst>
                              <p:cond delay="1750"/>
                            </p:stCondLst>
                            <p:childTnLst>
                              <p:par>
                                <p:cTn id="51" presetID="22" presetClass="entr" presetSubtype="1" fill="hold" nodeType="afterEffect">
                                  <p:stCondLst>
                                    <p:cond delay="0"/>
                                  </p:stCondLst>
                                  <p:childTnLst>
                                    <p:set>
                                      <p:cBhvr>
                                        <p:cTn id="52" dur="1" fill="hold">
                                          <p:stCondLst>
                                            <p:cond delay="0"/>
                                          </p:stCondLst>
                                        </p:cTn>
                                        <p:tgtEl>
                                          <p:spTgt spid="2"/>
                                        </p:tgtEl>
                                        <p:attrNameLst>
                                          <p:attrName>style.visibility</p:attrName>
                                        </p:attrNameLst>
                                      </p:cBhvr>
                                      <p:to>
                                        <p:strVal val="visible"/>
                                      </p:to>
                                    </p:set>
                                    <p:animEffect transition="in" filter="wipe(up)">
                                      <p:cBhvr>
                                        <p:cTn id="53" dur="500"/>
                                        <p:tgtEl>
                                          <p:spTgt spid="2"/>
                                        </p:tgtEl>
                                      </p:cBhvr>
                                    </p:animEffect>
                                  </p:childTnLst>
                                </p:cTn>
                              </p:par>
                              <p:par>
                                <p:cTn id="54" presetID="22" presetClass="entr" presetSubtype="1" fill="hold" nodeType="withEffect">
                                  <p:stCondLst>
                                    <p:cond delay="250"/>
                                  </p:stCondLst>
                                  <p:childTnLst>
                                    <p:set>
                                      <p:cBhvr>
                                        <p:cTn id="55" dur="1" fill="hold">
                                          <p:stCondLst>
                                            <p:cond delay="0"/>
                                          </p:stCondLst>
                                        </p:cTn>
                                        <p:tgtEl>
                                          <p:spTgt spid="7"/>
                                        </p:tgtEl>
                                        <p:attrNameLst>
                                          <p:attrName>style.visibility</p:attrName>
                                        </p:attrNameLst>
                                      </p:cBhvr>
                                      <p:to>
                                        <p:strVal val="visible"/>
                                      </p:to>
                                    </p:set>
                                    <p:animEffect transition="in" filter="wipe(up)">
                                      <p:cBhvr>
                                        <p:cTn id="56" dur="500"/>
                                        <p:tgtEl>
                                          <p:spTgt spid="7"/>
                                        </p:tgtEl>
                                      </p:cBhvr>
                                    </p:animEffect>
                                  </p:childTnLst>
                                </p:cTn>
                              </p:par>
                              <p:par>
                                <p:cTn id="57" presetID="22" presetClass="entr" presetSubtype="1" fill="hold" nodeType="withEffect">
                                  <p:stCondLst>
                                    <p:cond delay="500"/>
                                  </p:stCondLst>
                                  <p:childTnLst>
                                    <p:set>
                                      <p:cBhvr>
                                        <p:cTn id="58" dur="1" fill="hold">
                                          <p:stCondLst>
                                            <p:cond delay="0"/>
                                          </p:stCondLst>
                                        </p:cTn>
                                        <p:tgtEl>
                                          <p:spTgt spid="13"/>
                                        </p:tgtEl>
                                        <p:attrNameLst>
                                          <p:attrName>style.visibility</p:attrName>
                                        </p:attrNameLst>
                                      </p:cBhvr>
                                      <p:to>
                                        <p:strVal val="visible"/>
                                      </p:to>
                                    </p:set>
                                    <p:animEffect transition="in" filter="wipe(up)">
                                      <p:cBhvr>
                                        <p:cTn id="59" dur="500"/>
                                        <p:tgtEl>
                                          <p:spTgt spid="13"/>
                                        </p:tgtEl>
                                      </p:cBhvr>
                                    </p:animEffect>
                                  </p:childTnLst>
                                </p:cTn>
                              </p:par>
                              <p:par>
                                <p:cTn id="60" presetID="22" presetClass="entr" presetSubtype="1" fill="hold" nodeType="withEffect">
                                  <p:stCondLst>
                                    <p:cond delay="750"/>
                                  </p:stCondLst>
                                  <p:childTnLst>
                                    <p:set>
                                      <p:cBhvr>
                                        <p:cTn id="61" dur="1" fill="hold">
                                          <p:stCondLst>
                                            <p:cond delay="0"/>
                                          </p:stCondLst>
                                        </p:cTn>
                                        <p:tgtEl>
                                          <p:spTgt spid="15"/>
                                        </p:tgtEl>
                                        <p:attrNameLst>
                                          <p:attrName>style.visibility</p:attrName>
                                        </p:attrNameLst>
                                      </p:cBhvr>
                                      <p:to>
                                        <p:strVal val="visible"/>
                                      </p:to>
                                    </p:set>
                                    <p:animEffect transition="in" filter="wipe(up)">
                                      <p:cBhvr>
                                        <p:cTn id="6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6" grpId="0" animBg="1"/>
      <p:bldP spid="22" grpId="0" animBg="1"/>
      <p:bldP spid="28" grpId="0" animBg="1"/>
      <p:bldP spid="34" grpId="0"/>
      <p:bldP spid="35" grpId="0"/>
      <p:bldP spid="36" grpId="0"/>
      <p:bldP spid="3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5682000" y="385911"/>
            <a:ext cx="828000" cy="0"/>
          </a:xfrm>
          <a:prstGeom prst="line">
            <a:avLst/>
          </a:prstGeom>
          <a:ln w="38100" cap="rnd">
            <a:solidFill>
              <a:schemeClr val="accent3"/>
            </a:solidFill>
            <a:round/>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864098" y="445903"/>
            <a:ext cx="2463802" cy="523220"/>
          </a:xfrm>
          <a:prstGeom prst="rect">
            <a:avLst/>
          </a:prstGeom>
          <a:noFill/>
        </p:spPr>
        <p:txBody>
          <a:bodyPr wrap="square" rtlCol="0">
            <a:spAutoFit/>
          </a:bodyPr>
          <a:lstStyle/>
          <a:p>
            <a:pPr algn="dist"/>
            <a:r>
              <a:rPr lang="zh-CN" altLang="en-US" sz="2800" b="1" dirty="0">
                <a:solidFill>
                  <a:schemeClr val="accent6">
                    <a:lumMod val="50000"/>
                  </a:schemeClr>
                </a:solidFill>
              </a:rPr>
              <a:t>标题文字添加</a:t>
            </a:r>
          </a:p>
        </p:txBody>
      </p:sp>
      <p:sp>
        <p:nvSpPr>
          <p:cNvPr id="5" name="文本框 4"/>
          <p:cNvSpPr txBox="1"/>
          <p:nvPr/>
        </p:nvSpPr>
        <p:spPr>
          <a:xfrm>
            <a:off x="4635695" y="918323"/>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sp>
        <p:nvSpPr>
          <p:cNvPr id="11" name="任意多边形: 形状 10"/>
          <p:cNvSpPr/>
          <p:nvPr/>
        </p:nvSpPr>
        <p:spPr>
          <a:xfrm>
            <a:off x="2413000" y="3175000"/>
            <a:ext cx="3683000" cy="3683000"/>
          </a:xfrm>
          <a:custGeom>
            <a:avLst/>
            <a:gdLst>
              <a:gd name="connsiteX0" fmla="*/ 3683000 w 3683000"/>
              <a:gd name="connsiteY0" fmla="*/ 0 h 3683000"/>
              <a:gd name="connsiteX1" fmla="*/ 3683000 w 3683000"/>
              <a:gd name="connsiteY1" fmla="*/ 3683000 h 3683000"/>
              <a:gd name="connsiteX2" fmla="*/ 0 w 3683000"/>
              <a:gd name="connsiteY2" fmla="*/ 3683000 h 3683000"/>
              <a:gd name="connsiteX3" fmla="*/ 1078725 w 3683000"/>
              <a:gd name="connsiteY3" fmla="*/ 1078726 h 3683000"/>
              <a:gd name="connsiteX4" fmla="*/ 1230836 w 3683000"/>
              <a:gd name="connsiteY4" fmla="*/ 940478 h 3683000"/>
              <a:gd name="connsiteX5" fmla="*/ 1217131 w 3683000"/>
              <a:gd name="connsiteY5" fmla="*/ 929170 h 3683000"/>
              <a:gd name="connsiteX6" fmla="*/ 1079500 w 3683000"/>
              <a:gd name="connsiteY6" fmla="*/ 596900 h 3683000"/>
              <a:gd name="connsiteX7" fmla="*/ 1549400 w 3683000"/>
              <a:gd name="connsiteY7" fmla="*/ 127000 h 3683000"/>
              <a:gd name="connsiteX8" fmla="*/ 1982373 w 3683000"/>
              <a:gd name="connsiteY8" fmla="*/ 413994 h 3683000"/>
              <a:gd name="connsiteX9" fmla="*/ 1983016 w 3683000"/>
              <a:gd name="connsiteY9" fmla="*/ 416066 h 3683000"/>
              <a:gd name="connsiteX10" fmla="*/ 2086267 w 3683000"/>
              <a:gd name="connsiteY10" fmla="*/ 363184 h 3683000"/>
              <a:gd name="connsiteX11" fmla="*/ 3683000 w 3683000"/>
              <a:gd name="connsiteY11" fmla="*/ 0 h 3683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83000" h="3683000">
                <a:moveTo>
                  <a:pt x="3683000" y="0"/>
                </a:moveTo>
                <a:lnTo>
                  <a:pt x="3683000" y="3683000"/>
                </a:lnTo>
                <a:lnTo>
                  <a:pt x="0" y="3683000"/>
                </a:lnTo>
                <a:cubicBezTo>
                  <a:pt x="0" y="2665968"/>
                  <a:pt x="412234" y="1745218"/>
                  <a:pt x="1078725" y="1078726"/>
                </a:cubicBezTo>
                <a:lnTo>
                  <a:pt x="1230836" y="940478"/>
                </a:lnTo>
                <a:lnTo>
                  <a:pt x="1217131" y="929170"/>
                </a:lnTo>
                <a:cubicBezTo>
                  <a:pt x="1132095" y="844135"/>
                  <a:pt x="1079500" y="726660"/>
                  <a:pt x="1079500" y="596900"/>
                </a:cubicBezTo>
                <a:cubicBezTo>
                  <a:pt x="1079500" y="337381"/>
                  <a:pt x="1289881" y="127000"/>
                  <a:pt x="1549400" y="127000"/>
                </a:cubicBezTo>
                <a:cubicBezTo>
                  <a:pt x="1744039" y="127000"/>
                  <a:pt x="1911039" y="245340"/>
                  <a:pt x="1982373" y="413994"/>
                </a:cubicBezTo>
                <a:lnTo>
                  <a:pt x="1983016" y="416066"/>
                </a:lnTo>
                <a:lnTo>
                  <a:pt x="2086267" y="363184"/>
                </a:lnTo>
                <a:cubicBezTo>
                  <a:pt x="2569303" y="130433"/>
                  <a:pt x="3110919" y="0"/>
                  <a:pt x="368300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形状 11"/>
          <p:cNvSpPr/>
          <p:nvPr/>
        </p:nvSpPr>
        <p:spPr>
          <a:xfrm flipH="1">
            <a:off x="6096000" y="3175000"/>
            <a:ext cx="3683000" cy="3683000"/>
          </a:xfrm>
          <a:custGeom>
            <a:avLst/>
            <a:gdLst>
              <a:gd name="connsiteX0" fmla="*/ 3683000 w 3683000"/>
              <a:gd name="connsiteY0" fmla="*/ 0 h 3683000"/>
              <a:gd name="connsiteX1" fmla="*/ 3683000 w 3683000"/>
              <a:gd name="connsiteY1" fmla="*/ 3683000 h 3683000"/>
              <a:gd name="connsiteX2" fmla="*/ 0 w 3683000"/>
              <a:gd name="connsiteY2" fmla="*/ 3683000 h 3683000"/>
              <a:gd name="connsiteX3" fmla="*/ 1078725 w 3683000"/>
              <a:gd name="connsiteY3" fmla="*/ 1078726 h 3683000"/>
              <a:gd name="connsiteX4" fmla="*/ 1230836 w 3683000"/>
              <a:gd name="connsiteY4" fmla="*/ 940478 h 3683000"/>
              <a:gd name="connsiteX5" fmla="*/ 1217131 w 3683000"/>
              <a:gd name="connsiteY5" fmla="*/ 929170 h 3683000"/>
              <a:gd name="connsiteX6" fmla="*/ 1079500 w 3683000"/>
              <a:gd name="connsiteY6" fmla="*/ 596900 h 3683000"/>
              <a:gd name="connsiteX7" fmla="*/ 1549400 w 3683000"/>
              <a:gd name="connsiteY7" fmla="*/ 127000 h 3683000"/>
              <a:gd name="connsiteX8" fmla="*/ 1982373 w 3683000"/>
              <a:gd name="connsiteY8" fmla="*/ 413994 h 3683000"/>
              <a:gd name="connsiteX9" fmla="*/ 1983016 w 3683000"/>
              <a:gd name="connsiteY9" fmla="*/ 416066 h 3683000"/>
              <a:gd name="connsiteX10" fmla="*/ 2086267 w 3683000"/>
              <a:gd name="connsiteY10" fmla="*/ 363184 h 3683000"/>
              <a:gd name="connsiteX11" fmla="*/ 3683000 w 3683000"/>
              <a:gd name="connsiteY11" fmla="*/ 0 h 3683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83000" h="3683000">
                <a:moveTo>
                  <a:pt x="3683000" y="0"/>
                </a:moveTo>
                <a:lnTo>
                  <a:pt x="3683000" y="3683000"/>
                </a:lnTo>
                <a:lnTo>
                  <a:pt x="0" y="3683000"/>
                </a:lnTo>
                <a:cubicBezTo>
                  <a:pt x="0" y="2665968"/>
                  <a:pt x="412234" y="1745218"/>
                  <a:pt x="1078725" y="1078726"/>
                </a:cubicBezTo>
                <a:lnTo>
                  <a:pt x="1230836" y="940478"/>
                </a:lnTo>
                <a:lnTo>
                  <a:pt x="1217131" y="929170"/>
                </a:lnTo>
                <a:cubicBezTo>
                  <a:pt x="1132095" y="844135"/>
                  <a:pt x="1079500" y="726660"/>
                  <a:pt x="1079500" y="596900"/>
                </a:cubicBezTo>
                <a:cubicBezTo>
                  <a:pt x="1079500" y="337381"/>
                  <a:pt x="1289881" y="127000"/>
                  <a:pt x="1549400" y="127000"/>
                </a:cubicBezTo>
                <a:cubicBezTo>
                  <a:pt x="1744039" y="127000"/>
                  <a:pt x="1911039" y="245340"/>
                  <a:pt x="1982373" y="413994"/>
                </a:cubicBezTo>
                <a:lnTo>
                  <a:pt x="1983016" y="416066"/>
                </a:lnTo>
                <a:lnTo>
                  <a:pt x="2086267" y="363184"/>
                </a:lnTo>
                <a:cubicBezTo>
                  <a:pt x="2569303" y="130433"/>
                  <a:pt x="3110919" y="0"/>
                  <a:pt x="3683000" y="0"/>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money-bag-of-dollars_44282"/>
          <p:cNvSpPr>
            <a:spLocks noChangeAspect="1"/>
          </p:cNvSpPr>
          <p:nvPr/>
        </p:nvSpPr>
        <p:spPr bwMode="auto">
          <a:xfrm>
            <a:off x="4592027" y="4292374"/>
            <a:ext cx="536869" cy="536869"/>
          </a:xfrm>
          <a:custGeom>
            <a:avLst/>
            <a:gdLst>
              <a:gd name="connsiteX0" fmla="*/ 157638 w 338138"/>
              <a:gd name="connsiteY0" fmla="*/ 144463 h 338138"/>
              <a:gd name="connsiteX1" fmla="*/ 165544 w 338138"/>
              <a:gd name="connsiteY1" fmla="*/ 148443 h 338138"/>
              <a:gd name="connsiteX2" fmla="*/ 249865 w 338138"/>
              <a:gd name="connsiteY2" fmla="*/ 233341 h 338138"/>
              <a:gd name="connsiteX3" fmla="*/ 280167 w 338138"/>
              <a:gd name="connsiteY3" fmla="*/ 232015 h 338138"/>
              <a:gd name="connsiteX4" fmla="*/ 286755 w 338138"/>
              <a:gd name="connsiteY4" fmla="*/ 234668 h 338138"/>
              <a:gd name="connsiteX5" fmla="*/ 335503 w 338138"/>
              <a:gd name="connsiteY5" fmla="*/ 283750 h 338138"/>
              <a:gd name="connsiteX6" fmla="*/ 338138 w 338138"/>
              <a:gd name="connsiteY6" fmla="*/ 293036 h 338138"/>
              <a:gd name="connsiteX7" fmla="*/ 330233 w 338138"/>
              <a:gd name="connsiteY7" fmla="*/ 298342 h 338138"/>
              <a:gd name="connsiteX8" fmla="*/ 311788 w 338138"/>
              <a:gd name="connsiteY8" fmla="*/ 303648 h 338138"/>
              <a:gd name="connsiteX9" fmla="*/ 303883 w 338138"/>
              <a:gd name="connsiteY9" fmla="*/ 310281 h 338138"/>
              <a:gd name="connsiteX10" fmla="*/ 299930 w 338138"/>
              <a:gd name="connsiteY10" fmla="*/ 331505 h 338138"/>
              <a:gd name="connsiteX11" fmla="*/ 293343 w 338138"/>
              <a:gd name="connsiteY11" fmla="*/ 338138 h 338138"/>
              <a:gd name="connsiteX12" fmla="*/ 290708 w 338138"/>
              <a:gd name="connsiteY12" fmla="*/ 338138 h 338138"/>
              <a:gd name="connsiteX13" fmla="*/ 284120 w 338138"/>
              <a:gd name="connsiteY13" fmla="*/ 335485 h 338138"/>
              <a:gd name="connsiteX14" fmla="*/ 235372 w 338138"/>
              <a:gd name="connsiteY14" fmla="*/ 286403 h 338138"/>
              <a:gd name="connsiteX15" fmla="*/ 232737 w 338138"/>
              <a:gd name="connsiteY15" fmla="*/ 279770 h 338138"/>
              <a:gd name="connsiteX16" fmla="*/ 234054 w 338138"/>
              <a:gd name="connsiteY16" fmla="*/ 249260 h 338138"/>
              <a:gd name="connsiteX17" fmla="*/ 149733 w 338138"/>
              <a:gd name="connsiteY17" fmla="*/ 164361 h 338138"/>
              <a:gd name="connsiteX18" fmla="*/ 149733 w 338138"/>
              <a:gd name="connsiteY18" fmla="*/ 148443 h 338138"/>
              <a:gd name="connsiteX19" fmla="*/ 157638 w 338138"/>
              <a:gd name="connsiteY19" fmla="*/ 144463 h 338138"/>
              <a:gd name="connsiteX20" fmla="*/ 145922 w 338138"/>
              <a:gd name="connsiteY20" fmla="*/ 120650 h 338138"/>
              <a:gd name="connsiteX21" fmla="*/ 169863 w 338138"/>
              <a:gd name="connsiteY21" fmla="*/ 137383 h 338138"/>
              <a:gd name="connsiteX22" fmla="*/ 157893 w 338138"/>
              <a:gd name="connsiteY22" fmla="*/ 133522 h 338138"/>
              <a:gd name="connsiteX23" fmla="*/ 141931 w 338138"/>
              <a:gd name="connsiteY23" fmla="*/ 141245 h 338138"/>
              <a:gd name="connsiteX24" fmla="*/ 137941 w 338138"/>
              <a:gd name="connsiteY24" fmla="*/ 168275 h 338138"/>
              <a:gd name="connsiteX25" fmla="*/ 120650 w 338138"/>
              <a:gd name="connsiteY25" fmla="*/ 145106 h 338138"/>
              <a:gd name="connsiteX26" fmla="*/ 145922 w 338138"/>
              <a:gd name="connsiteY26" fmla="*/ 120650 h 338138"/>
              <a:gd name="connsiteX27" fmla="*/ 146051 w 338138"/>
              <a:gd name="connsiteY27" fmla="*/ 60325 h 338138"/>
              <a:gd name="connsiteX28" fmla="*/ 230188 w 338138"/>
              <a:gd name="connsiteY28" fmla="*/ 145257 h 338138"/>
              <a:gd name="connsiteX29" fmla="*/ 219671 w 338138"/>
              <a:gd name="connsiteY29" fmla="*/ 186395 h 338138"/>
              <a:gd name="connsiteX30" fmla="*/ 193378 w 338138"/>
              <a:gd name="connsiteY30" fmla="*/ 161181 h 338138"/>
              <a:gd name="connsiteX31" fmla="*/ 196007 w 338138"/>
              <a:gd name="connsiteY31" fmla="*/ 145257 h 338138"/>
              <a:gd name="connsiteX32" fmla="*/ 146051 w 338138"/>
              <a:gd name="connsiteY32" fmla="*/ 94828 h 338138"/>
              <a:gd name="connsiteX33" fmla="*/ 96094 w 338138"/>
              <a:gd name="connsiteY33" fmla="*/ 145257 h 338138"/>
              <a:gd name="connsiteX34" fmla="*/ 146051 w 338138"/>
              <a:gd name="connsiteY34" fmla="*/ 195685 h 338138"/>
              <a:gd name="connsiteX35" fmla="*/ 161827 w 338138"/>
              <a:gd name="connsiteY35" fmla="*/ 193031 h 338138"/>
              <a:gd name="connsiteX36" fmla="*/ 188119 w 338138"/>
              <a:gd name="connsiteY36" fmla="*/ 219572 h 338138"/>
              <a:gd name="connsiteX37" fmla="*/ 146051 w 338138"/>
              <a:gd name="connsiteY37" fmla="*/ 230188 h 338138"/>
              <a:gd name="connsiteX38" fmla="*/ 61913 w 338138"/>
              <a:gd name="connsiteY38" fmla="*/ 145257 h 338138"/>
              <a:gd name="connsiteX39" fmla="*/ 146051 w 338138"/>
              <a:gd name="connsiteY39" fmla="*/ 60325 h 338138"/>
              <a:gd name="connsiteX40" fmla="*/ 145257 w 338138"/>
              <a:gd name="connsiteY40" fmla="*/ 0 h 338138"/>
              <a:gd name="connsiteX41" fmla="*/ 290513 w 338138"/>
              <a:gd name="connsiteY41" fmla="*/ 145257 h 338138"/>
              <a:gd name="connsiteX42" fmla="*/ 269385 w 338138"/>
              <a:gd name="connsiteY42" fmla="*/ 221846 h 338138"/>
              <a:gd name="connsiteX43" fmla="*/ 254859 w 338138"/>
              <a:gd name="connsiteY43" fmla="*/ 221846 h 338138"/>
              <a:gd name="connsiteX44" fmla="*/ 239013 w 338138"/>
              <a:gd name="connsiteY44" fmla="*/ 206000 h 338138"/>
              <a:gd name="connsiteX45" fmla="*/ 256180 w 338138"/>
              <a:gd name="connsiteY45" fmla="*/ 145257 h 338138"/>
              <a:gd name="connsiteX46" fmla="*/ 145257 w 338138"/>
              <a:gd name="connsiteY46" fmla="*/ 34333 h 338138"/>
              <a:gd name="connsiteX47" fmla="*/ 34333 w 338138"/>
              <a:gd name="connsiteY47" fmla="*/ 145257 h 338138"/>
              <a:gd name="connsiteX48" fmla="*/ 145257 w 338138"/>
              <a:gd name="connsiteY48" fmla="*/ 256180 h 338138"/>
              <a:gd name="connsiteX49" fmla="*/ 206000 w 338138"/>
              <a:gd name="connsiteY49" fmla="*/ 239013 h 338138"/>
              <a:gd name="connsiteX50" fmla="*/ 221847 w 338138"/>
              <a:gd name="connsiteY50" fmla="*/ 254859 h 338138"/>
              <a:gd name="connsiteX51" fmla="*/ 221847 w 338138"/>
              <a:gd name="connsiteY51" fmla="*/ 269385 h 338138"/>
              <a:gd name="connsiteX52" fmla="*/ 145257 w 338138"/>
              <a:gd name="connsiteY52" fmla="*/ 290513 h 338138"/>
              <a:gd name="connsiteX53" fmla="*/ 0 w 338138"/>
              <a:gd name="connsiteY53" fmla="*/ 145257 h 338138"/>
              <a:gd name="connsiteX54" fmla="*/ 145257 w 338138"/>
              <a:gd name="connsiteY5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38138" h="338138">
                <a:moveTo>
                  <a:pt x="157638" y="144463"/>
                </a:moveTo>
                <a:cubicBezTo>
                  <a:pt x="160273" y="144463"/>
                  <a:pt x="162908" y="145790"/>
                  <a:pt x="165544" y="148443"/>
                </a:cubicBezTo>
                <a:cubicBezTo>
                  <a:pt x="165544" y="148443"/>
                  <a:pt x="165544" y="148443"/>
                  <a:pt x="249865" y="233341"/>
                </a:cubicBezTo>
                <a:cubicBezTo>
                  <a:pt x="249865" y="233341"/>
                  <a:pt x="249865" y="233341"/>
                  <a:pt x="280167" y="232015"/>
                </a:cubicBezTo>
                <a:cubicBezTo>
                  <a:pt x="282803" y="232015"/>
                  <a:pt x="285438" y="233341"/>
                  <a:pt x="286755" y="234668"/>
                </a:cubicBezTo>
                <a:cubicBezTo>
                  <a:pt x="286755" y="234668"/>
                  <a:pt x="286755" y="234668"/>
                  <a:pt x="335503" y="283750"/>
                </a:cubicBezTo>
                <a:cubicBezTo>
                  <a:pt x="338138" y="286403"/>
                  <a:pt x="338138" y="289056"/>
                  <a:pt x="338138" y="293036"/>
                </a:cubicBezTo>
                <a:cubicBezTo>
                  <a:pt x="336821" y="295689"/>
                  <a:pt x="334186" y="298342"/>
                  <a:pt x="330233" y="298342"/>
                </a:cubicBezTo>
                <a:cubicBezTo>
                  <a:pt x="330233" y="298342"/>
                  <a:pt x="330233" y="298342"/>
                  <a:pt x="311788" y="303648"/>
                </a:cubicBezTo>
                <a:cubicBezTo>
                  <a:pt x="307835" y="303648"/>
                  <a:pt x="305200" y="306301"/>
                  <a:pt x="303883" y="310281"/>
                </a:cubicBezTo>
                <a:cubicBezTo>
                  <a:pt x="303883" y="310281"/>
                  <a:pt x="303883" y="310281"/>
                  <a:pt x="299930" y="331505"/>
                </a:cubicBezTo>
                <a:cubicBezTo>
                  <a:pt x="298613" y="334158"/>
                  <a:pt x="295978" y="336812"/>
                  <a:pt x="293343" y="338138"/>
                </a:cubicBezTo>
                <a:cubicBezTo>
                  <a:pt x="292025" y="338138"/>
                  <a:pt x="292025" y="338138"/>
                  <a:pt x="290708" y="338138"/>
                </a:cubicBezTo>
                <a:cubicBezTo>
                  <a:pt x="288073" y="338138"/>
                  <a:pt x="285438" y="336812"/>
                  <a:pt x="284120" y="335485"/>
                </a:cubicBezTo>
                <a:cubicBezTo>
                  <a:pt x="284120" y="335485"/>
                  <a:pt x="284120" y="335485"/>
                  <a:pt x="235372" y="286403"/>
                </a:cubicBezTo>
                <a:cubicBezTo>
                  <a:pt x="232737" y="283750"/>
                  <a:pt x="232737" y="281097"/>
                  <a:pt x="232737" y="279770"/>
                </a:cubicBezTo>
                <a:cubicBezTo>
                  <a:pt x="232737" y="279770"/>
                  <a:pt x="232737" y="279770"/>
                  <a:pt x="234054" y="249260"/>
                </a:cubicBezTo>
                <a:cubicBezTo>
                  <a:pt x="234054" y="249260"/>
                  <a:pt x="234054" y="249260"/>
                  <a:pt x="149733" y="164361"/>
                </a:cubicBezTo>
                <a:cubicBezTo>
                  <a:pt x="144463" y="159055"/>
                  <a:pt x="144463" y="152422"/>
                  <a:pt x="149733" y="148443"/>
                </a:cubicBezTo>
                <a:cubicBezTo>
                  <a:pt x="151051" y="145790"/>
                  <a:pt x="155003" y="144463"/>
                  <a:pt x="157638" y="144463"/>
                </a:cubicBezTo>
                <a:close/>
                <a:moveTo>
                  <a:pt x="145922" y="120650"/>
                </a:moveTo>
                <a:cubicBezTo>
                  <a:pt x="157893" y="120650"/>
                  <a:pt x="167203" y="128373"/>
                  <a:pt x="169863" y="137383"/>
                </a:cubicBezTo>
                <a:cubicBezTo>
                  <a:pt x="167203" y="134809"/>
                  <a:pt x="161883" y="133522"/>
                  <a:pt x="157893" y="133522"/>
                </a:cubicBezTo>
                <a:cubicBezTo>
                  <a:pt x="151242" y="133522"/>
                  <a:pt x="145922" y="136096"/>
                  <a:pt x="141931" y="141245"/>
                </a:cubicBezTo>
                <a:cubicBezTo>
                  <a:pt x="133951" y="147680"/>
                  <a:pt x="132620" y="160552"/>
                  <a:pt x="137941" y="168275"/>
                </a:cubicBezTo>
                <a:cubicBezTo>
                  <a:pt x="128630" y="165701"/>
                  <a:pt x="120650" y="156691"/>
                  <a:pt x="120650" y="145106"/>
                </a:cubicBezTo>
                <a:cubicBezTo>
                  <a:pt x="120650" y="132234"/>
                  <a:pt x="132620" y="120650"/>
                  <a:pt x="145922" y="120650"/>
                </a:cubicBezTo>
                <a:close/>
                <a:moveTo>
                  <a:pt x="146051" y="60325"/>
                </a:moveTo>
                <a:cubicBezTo>
                  <a:pt x="192063" y="60325"/>
                  <a:pt x="230188" y="98810"/>
                  <a:pt x="230188" y="145257"/>
                </a:cubicBezTo>
                <a:cubicBezTo>
                  <a:pt x="230188" y="159854"/>
                  <a:pt x="226244" y="174452"/>
                  <a:pt x="219671" y="186395"/>
                </a:cubicBezTo>
                <a:lnTo>
                  <a:pt x="193378" y="161181"/>
                </a:lnTo>
                <a:cubicBezTo>
                  <a:pt x="196007" y="155873"/>
                  <a:pt x="196007" y="150565"/>
                  <a:pt x="196007" y="145257"/>
                </a:cubicBezTo>
                <a:cubicBezTo>
                  <a:pt x="196007" y="117388"/>
                  <a:pt x="173658" y="94828"/>
                  <a:pt x="146051" y="94828"/>
                </a:cubicBezTo>
                <a:cubicBezTo>
                  <a:pt x="118443" y="94828"/>
                  <a:pt x="96094" y="117388"/>
                  <a:pt x="96094" y="145257"/>
                </a:cubicBezTo>
                <a:cubicBezTo>
                  <a:pt x="96094" y="173125"/>
                  <a:pt x="118443" y="195685"/>
                  <a:pt x="146051" y="195685"/>
                </a:cubicBezTo>
                <a:cubicBezTo>
                  <a:pt x="151309" y="195685"/>
                  <a:pt x="156568" y="194358"/>
                  <a:pt x="161827" y="193031"/>
                </a:cubicBezTo>
                <a:cubicBezTo>
                  <a:pt x="161827" y="193031"/>
                  <a:pt x="161827" y="193031"/>
                  <a:pt x="188119" y="219572"/>
                </a:cubicBezTo>
                <a:cubicBezTo>
                  <a:pt x="174973" y="226207"/>
                  <a:pt x="161827" y="230188"/>
                  <a:pt x="146051" y="230188"/>
                </a:cubicBezTo>
                <a:cubicBezTo>
                  <a:pt x="100038" y="230188"/>
                  <a:pt x="61913" y="191703"/>
                  <a:pt x="61913" y="145257"/>
                </a:cubicBezTo>
                <a:cubicBezTo>
                  <a:pt x="61913" y="98810"/>
                  <a:pt x="100038" y="60325"/>
                  <a:pt x="146051" y="60325"/>
                </a:cubicBezTo>
                <a:close/>
                <a:moveTo>
                  <a:pt x="145257" y="0"/>
                </a:moveTo>
                <a:cubicBezTo>
                  <a:pt x="225808" y="0"/>
                  <a:pt x="290513" y="64705"/>
                  <a:pt x="290513" y="145257"/>
                </a:cubicBezTo>
                <a:cubicBezTo>
                  <a:pt x="290513" y="172987"/>
                  <a:pt x="282590" y="199398"/>
                  <a:pt x="269385" y="221846"/>
                </a:cubicBezTo>
                <a:cubicBezTo>
                  <a:pt x="269385" y="221846"/>
                  <a:pt x="269385" y="221846"/>
                  <a:pt x="254859" y="221846"/>
                </a:cubicBezTo>
                <a:cubicBezTo>
                  <a:pt x="254859" y="221846"/>
                  <a:pt x="254859" y="221846"/>
                  <a:pt x="239013" y="206000"/>
                </a:cubicBezTo>
                <a:cubicBezTo>
                  <a:pt x="249577" y="188833"/>
                  <a:pt x="256180" y="167705"/>
                  <a:pt x="256180" y="145257"/>
                </a:cubicBezTo>
                <a:cubicBezTo>
                  <a:pt x="256180" y="84513"/>
                  <a:pt x="207321" y="34333"/>
                  <a:pt x="145257" y="34333"/>
                </a:cubicBezTo>
                <a:cubicBezTo>
                  <a:pt x="84513" y="34333"/>
                  <a:pt x="34333" y="84513"/>
                  <a:pt x="34333" y="145257"/>
                </a:cubicBezTo>
                <a:cubicBezTo>
                  <a:pt x="34333" y="207321"/>
                  <a:pt x="84513" y="256180"/>
                  <a:pt x="145257" y="256180"/>
                </a:cubicBezTo>
                <a:cubicBezTo>
                  <a:pt x="167705" y="256180"/>
                  <a:pt x="188834" y="249577"/>
                  <a:pt x="206000" y="239013"/>
                </a:cubicBezTo>
                <a:cubicBezTo>
                  <a:pt x="206000" y="239013"/>
                  <a:pt x="206000" y="239013"/>
                  <a:pt x="221847" y="254859"/>
                </a:cubicBezTo>
                <a:cubicBezTo>
                  <a:pt x="221847" y="254859"/>
                  <a:pt x="221847" y="254859"/>
                  <a:pt x="221847" y="269385"/>
                </a:cubicBezTo>
                <a:cubicBezTo>
                  <a:pt x="199398" y="282590"/>
                  <a:pt x="172988" y="290513"/>
                  <a:pt x="145257" y="290513"/>
                </a:cubicBezTo>
                <a:cubicBezTo>
                  <a:pt x="64705" y="290513"/>
                  <a:pt x="0" y="225808"/>
                  <a:pt x="0" y="145257"/>
                </a:cubicBezTo>
                <a:cubicBezTo>
                  <a:pt x="0" y="64705"/>
                  <a:pt x="64705" y="0"/>
                  <a:pt x="145257" y="0"/>
                </a:cubicBezTo>
                <a:close/>
              </a:path>
            </a:pathLst>
          </a:custGeom>
          <a:solidFill>
            <a:schemeClr val="bg1"/>
          </a:solidFill>
          <a:ln>
            <a:noFill/>
          </a:ln>
        </p:spPr>
        <p:txBody>
          <a:bodyPr/>
          <a:lstStyle/>
          <a:p>
            <a:endParaRPr lang="zh-CN" altLang="en-US"/>
          </a:p>
        </p:txBody>
      </p:sp>
      <p:sp>
        <p:nvSpPr>
          <p:cNvPr id="19" name="money-bag-of-dollars_44282"/>
          <p:cNvSpPr>
            <a:spLocks noChangeAspect="1"/>
          </p:cNvSpPr>
          <p:nvPr/>
        </p:nvSpPr>
        <p:spPr bwMode="auto">
          <a:xfrm>
            <a:off x="7105049" y="4292374"/>
            <a:ext cx="445702" cy="536869"/>
          </a:xfrm>
          <a:custGeom>
            <a:avLst/>
            <a:gdLst>
              <a:gd name="T0" fmla="*/ 212 w 212"/>
              <a:gd name="T1" fmla="*/ 160 h 256"/>
              <a:gd name="T2" fmla="*/ 210 w 212"/>
              <a:gd name="T3" fmla="*/ 171 h 256"/>
              <a:gd name="T4" fmla="*/ 203 w 212"/>
              <a:gd name="T5" fmla="*/ 180 h 256"/>
              <a:gd name="T6" fmla="*/ 208 w 212"/>
              <a:gd name="T7" fmla="*/ 188 h 256"/>
              <a:gd name="T8" fmla="*/ 209 w 212"/>
              <a:gd name="T9" fmla="*/ 200 h 256"/>
              <a:gd name="T10" fmla="*/ 205 w 212"/>
              <a:gd name="T11" fmla="*/ 212 h 256"/>
              <a:gd name="T12" fmla="*/ 200 w 212"/>
              <a:gd name="T13" fmla="*/ 218 h 256"/>
              <a:gd name="T14" fmla="*/ 193 w 212"/>
              <a:gd name="T15" fmla="*/ 222 h 256"/>
              <a:gd name="T16" fmla="*/ 194 w 212"/>
              <a:gd name="T17" fmla="*/ 235 h 256"/>
              <a:gd name="T18" fmla="*/ 186 w 212"/>
              <a:gd name="T19" fmla="*/ 245 h 256"/>
              <a:gd name="T20" fmla="*/ 176 w 212"/>
              <a:gd name="T21" fmla="*/ 251 h 256"/>
              <a:gd name="T22" fmla="*/ 169 w 212"/>
              <a:gd name="T23" fmla="*/ 254 h 256"/>
              <a:gd name="T24" fmla="*/ 131 w 212"/>
              <a:gd name="T25" fmla="*/ 256 h 256"/>
              <a:gd name="T26" fmla="*/ 91 w 212"/>
              <a:gd name="T27" fmla="*/ 254 h 256"/>
              <a:gd name="T28" fmla="*/ 60 w 212"/>
              <a:gd name="T29" fmla="*/ 247 h 256"/>
              <a:gd name="T30" fmla="*/ 55 w 212"/>
              <a:gd name="T31" fmla="*/ 245 h 256"/>
              <a:gd name="T32" fmla="*/ 50 w 212"/>
              <a:gd name="T33" fmla="*/ 242 h 256"/>
              <a:gd name="T34" fmla="*/ 46 w 212"/>
              <a:gd name="T35" fmla="*/ 239 h 256"/>
              <a:gd name="T36" fmla="*/ 42 w 212"/>
              <a:gd name="T37" fmla="*/ 234 h 256"/>
              <a:gd name="T38" fmla="*/ 0 w 212"/>
              <a:gd name="T39" fmla="*/ 230 h 256"/>
              <a:gd name="T40" fmla="*/ 0 w 212"/>
              <a:gd name="T41" fmla="*/ 136 h 256"/>
              <a:gd name="T42" fmla="*/ 15 w 212"/>
              <a:gd name="T43" fmla="*/ 136 h 256"/>
              <a:gd name="T44" fmla="*/ 30 w 212"/>
              <a:gd name="T45" fmla="*/ 136 h 256"/>
              <a:gd name="T46" fmla="*/ 37 w 212"/>
              <a:gd name="T47" fmla="*/ 131 h 256"/>
              <a:gd name="T48" fmla="*/ 41 w 212"/>
              <a:gd name="T49" fmla="*/ 127 h 256"/>
              <a:gd name="T50" fmla="*/ 43 w 212"/>
              <a:gd name="T51" fmla="*/ 116 h 256"/>
              <a:gd name="T52" fmla="*/ 46 w 212"/>
              <a:gd name="T53" fmla="*/ 104 h 256"/>
              <a:gd name="T54" fmla="*/ 50 w 212"/>
              <a:gd name="T55" fmla="*/ 95 h 256"/>
              <a:gd name="T56" fmla="*/ 56 w 212"/>
              <a:gd name="T57" fmla="*/ 84 h 256"/>
              <a:gd name="T58" fmla="*/ 73 w 212"/>
              <a:gd name="T59" fmla="*/ 68 h 256"/>
              <a:gd name="T60" fmla="*/ 89 w 212"/>
              <a:gd name="T61" fmla="*/ 18 h 256"/>
              <a:gd name="T62" fmla="*/ 89 w 212"/>
              <a:gd name="T63" fmla="*/ 2 h 256"/>
              <a:gd name="T64" fmla="*/ 97 w 212"/>
              <a:gd name="T65" fmla="*/ 0 h 256"/>
              <a:gd name="T66" fmla="*/ 117 w 212"/>
              <a:gd name="T67" fmla="*/ 18 h 256"/>
              <a:gd name="T68" fmla="*/ 121 w 212"/>
              <a:gd name="T69" fmla="*/ 39 h 256"/>
              <a:gd name="T70" fmla="*/ 114 w 212"/>
              <a:gd name="T71" fmla="*/ 59 h 256"/>
              <a:gd name="T72" fmla="*/ 109 w 212"/>
              <a:gd name="T73" fmla="*/ 89 h 256"/>
              <a:gd name="T74" fmla="*/ 113 w 212"/>
              <a:gd name="T75" fmla="*/ 100 h 256"/>
              <a:gd name="T76" fmla="*/ 122 w 212"/>
              <a:gd name="T77" fmla="*/ 107 h 256"/>
              <a:gd name="T78" fmla="*/ 126 w 212"/>
              <a:gd name="T79" fmla="*/ 107 h 256"/>
              <a:gd name="T80" fmla="*/ 131 w 212"/>
              <a:gd name="T81" fmla="*/ 107 h 256"/>
              <a:gd name="T82" fmla="*/ 136 w 212"/>
              <a:gd name="T83" fmla="*/ 107 h 256"/>
              <a:gd name="T84" fmla="*/ 141 w 212"/>
              <a:gd name="T85" fmla="*/ 106 h 256"/>
              <a:gd name="T86" fmla="*/ 152 w 212"/>
              <a:gd name="T87" fmla="*/ 103 h 256"/>
              <a:gd name="T88" fmla="*/ 164 w 212"/>
              <a:gd name="T89" fmla="*/ 99 h 256"/>
              <a:gd name="T90" fmla="*/ 188 w 212"/>
              <a:gd name="T91" fmla="*/ 98 h 256"/>
              <a:gd name="T92" fmla="*/ 198 w 212"/>
              <a:gd name="T93" fmla="*/ 101 h 256"/>
              <a:gd name="T94" fmla="*/ 205 w 212"/>
              <a:gd name="T95" fmla="*/ 106 h 256"/>
              <a:gd name="T96" fmla="*/ 206 w 212"/>
              <a:gd name="T97" fmla="*/ 109 h 256"/>
              <a:gd name="T98" fmla="*/ 207 w 212"/>
              <a:gd name="T99" fmla="*/ 112 h 256"/>
              <a:gd name="T100" fmla="*/ 208 w 212"/>
              <a:gd name="T101" fmla="*/ 115 h 256"/>
              <a:gd name="T102" fmla="*/ 208 w 212"/>
              <a:gd name="T103" fmla="*/ 118 h 256"/>
              <a:gd name="T104" fmla="*/ 208 w 212"/>
              <a:gd name="T105" fmla="*/ 123 h 256"/>
              <a:gd name="T106" fmla="*/ 203 w 212"/>
              <a:gd name="T107" fmla="*/ 136 h 256"/>
              <a:gd name="T108" fmla="*/ 205 w 212"/>
              <a:gd name="T109" fmla="*/ 139 h 256"/>
              <a:gd name="T110" fmla="*/ 207 w 212"/>
              <a:gd name="T111" fmla="*/ 141 h 256"/>
              <a:gd name="T112" fmla="*/ 209 w 212"/>
              <a:gd name="T113" fmla="*/ 144 h 256"/>
              <a:gd name="T114" fmla="*/ 210 w 212"/>
              <a:gd name="T115" fmla="*/ 147 h 256"/>
              <a:gd name="T116" fmla="*/ 211 w 212"/>
              <a:gd name="T117" fmla="*/ 150 h 256"/>
              <a:gd name="T118" fmla="*/ 212 w 212"/>
              <a:gd name="T119" fmla="*/ 155 h 256"/>
              <a:gd name="T120" fmla="*/ 212 w 212"/>
              <a:gd name="T121" fmla="*/ 16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2" h="256">
                <a:moveTo>
                  <a:pt x="212" y="160"/>
                </a:moveTo>
                <a:cubicBezTo>
                  <a:pt x="212" y="165"/>
                  <a:pt x="211" y="169"/>
                  <a:pt x="210" y="171"/>
                </a:cubicBezTo>
                <a:cubicBezTo>
                  <a:pt x="209" y="174"/>
                  <a:pt x="206" y="177"/>
                  <a:pt x="203" y="180"/>
                </a:cubicBezTo>
                <a:cubicBezTo>
                  <a:pt x="205" y="182"/>
                  <a:pt x="207" y="185"/>
                  <a:pt x="208" y="188"/>
                </a:cubicBezTo>
                <a:cubicBezTo>
                  <a:pt x="208" y="191"/>
                  <a:pt x="209" y="195"/>
                  <a:pt x="209" y="200"/>
                </a:cubicBezTo>
                <a:cubicBezTo>
                  <a:pt x="208" y="205"/>
                  <a:pt x="207" y="209"/>
                  <a:pt x="205" y="212"/>
                </a:cubicBezTo>
                <a:cubicBezTo>
                  <a:pt x="203" y="215"/>
                  <a:pt x="201" y="217"/>
                  <a:pt x="200" y="218"/>
                </a:cubicBezTo>
                <a:cubicBezTo>
                  <a:pt x="199" y="219"/>
                  <a:pt x="196" y="220"/>
                  <a:pt x="193" y="222"/>
                </a:cubicBezTo>
                <a:cubicBezTo>
                  <a:pt x="195" y="227"/>
                  <a:pt x="195" y="231"/>
                  <a:pt x="194" y="235"/>
                </a:cubicBezTo>
                <a:cubicBezTo>
                  <a:pt x="192" y="239"/>
                  <a:pt x="190" y="242"/>
                  <a:pt x="186" y="245"/>
                </a:cubicBezTo>
                <a:cubicBezTo>
                  <a:pt x="183" y="248"/>
                  <a:pt x="180" y="250"/>
                  <a:pt x="176" y="251"/>
                </a:cubicBezTo>
                <a:cubicBezTo>
                  <a:pt x="173" y="253"/>
                  <a:pt x="171" y="254"/>
                  <a:pt x="169" y="254"/>
                </a:cubicBezTo>
                <a:cubicBezTo>
                  <a:pt x="157" y="255"/>
                  <a:pt x="144" y="256"/>
                  <a:pt x="131" y="256"/>
                </a:cubicBezTo>
                <a:cubicBezTo>
                  <a:pt x="118" y="256"/>
                  <a:pt x="104" y="256"/>
                  <a:pt x="91" y="254"/>
                </a:cubicBezTo>
                <a:cubicBezTo>
                  <a:pt x="77" y="253"/>
                  <a:pt x="67" y="250"/>
                  <a:pt x="60" y="247"/>
                </a:cubicBezTo>
                <a:cubicBezTo>
                  <a:pt x="60" y="247"/>
                  <a:pt x="58" y="246"/>
                  <a:pt x="55" y="245"/>
                </a:cubicBezTo>
                <a:cubicBezTo>
                  <a:pt x="53" y="243"/>
                  <a:pt x="51" y="243"/>
                  <a:pt x="50" y="242"/>
                </a:cubicBezTo>
                <a:cubicBezTo>
                  <a:pt x="49" y="241"/>
                  <a:pt x="47" y="240"/>
                  <a:pt x="46" y="239"/>
                </a:cubicBezTo>
                <a:cubicBezTo>
                  <a:pt x="44" y="237"/>
                  <a:pt x="43" y="236"/>
                  <a:pt x="42" y="234"/>
                </a:cubicBezTo>
                <a:cubicBezTo>
                  <a:pt x="37" y="231"/>
                  <a:pt x="24" y="230"/>
                  <a:pt x="0" y="230"/>
                </a:cubicBezTo>
                <a:cubicBezTo>
                  <a:pt x="0" y="136"/>
                  <a:pt x="0" y="136"/>
                  <a:pt x="0" y="136"/>
                </a:cubicBezTo>
                <a:cubicBezTo>
                  <a:pt x="5" y="136"/>
                  <a:pt x="10" y="136"/>
                  <a:pt x="15" y="136"/>
                </a:cubicBezTo>
                <a:cubicBezTo>
                  <a:pt x="21" y="136"/>
                  <a:pt x="26" y="136"/>
                  <a:pt x="30" y="136"/>
                </a:cubicBezTo>
                <a:cubicBezTo>
                  <a:pt x="35" y="135"/>
                  <a:pt x="37" y="134"/>
                  <a:pt x="37" y="131"/>
                </a:cubicBezTo>
                <a:cubicBezTo>
                  <a:pt x="38" y="130"/>
                  <a:pt x="40" y="128"/>
                  <a:pt x="41" y="127"/>
                </a:cubicBezTo>
                <a:cubicBezTo>
                  <a:pt x="41" y="126"/>
                  <a:pt x="42" y="122"/>
                  <a:pt x="43" y="116"/>
                </a:cubicBezTo>
                <a:cubicBezTo>
                  <a:pt x="45" y="111"/>
                  <a:pt x="46" y="107"/>
                  <a:pt x="46" y="104"/>
                </a:cubicBezTo>
                <a:cubicBezTo>
                  <a:pt x="47" y="102"/>
                  <a:pt x="48" y="99"/>
                  <a:pt x="50" y="95"/>
                </a:cubicBezTo>
                <a:cubicBezTo>
                  <a:pt x="52" y="91"/>
                  <a:pt x="54" y="87"/>
                  <a:pt x="56" y="84"/>
                </a:cubicBezTo>
                <a:cubicBezTo>
                  <a:pt x="73" y="68"/>
                  <a:pt x="73" y="68"/>
                  <a:pt x="73" y="68"/>
                </a:cubicBezTo>
                <a:cubicBezTo>
                  <a:pt x="84" y="48"/>
                  <a:pt x="89" y="32"/>
                  <a:pt x="89" y="18"/>
                </a:cubicBezTo>
                <a:cubicBezTo>
                  <a:pt x="89" y="2"/>
                  <a:pt x="89" y="2"/>
                  <a:pt x="89" y="2"/>
                </a:cubicBezTo>
                <a:cubicBezTo>
                  <a:pt x="90" y="1"/>
                  <a:pt x="92" y="0"/>
                  <a:pt x="97" y="0"/>
                </a:cubicBezTo>
                <a:cubicBezTo>
                  <a:pt x="107" y="0"/>
                  <a:pt x="114" y="6"/>
                  <a:pt x="117" y="18"/>
                </a:cubicBezTo>
                <a:cubicBezTo>
                  <a:pt x="121" y="39"/>
                  <a:pt x="121" y="39"/>
                  <a:pt x="121" y="39"/>
                </a:cubicBezTo>
                <a:cubicBezTo>
                  <a:pt x="120" y="49"/>
                  <a:pt x="118" y="56"/>
                  <a:pt x="114" y="59"/>
                </a:cubicBezTo>
                <a:cubicBezTo>
                  <a:pt x="112" y="75"/>
                  <a:pt x="111" y="85"/>
                  <a:pt x="109" y="89"/>
                </a:cubicBezTo>
                <a:cubicBezTo>
                  <a:pt x="108" y="93"/>
                  <a:pt x="110" y="97"/>
                  <a:pt x="113" y="100"/>
                </a:cubicBezTo>
                <a:cubicBezTo>
                  <a:pt x="116" y="104"/>
                  <a:pt x="119" y="106"/>
                  <a:pt x="122" y="107"/>
                </a:cubicBezTo>
                <a:cubicBezTo>
                  <a:pt x="124" y="107"/>
                  <a:pt x="126" y="107"/>
                  <a:pt x="126" y="107"/>
                </a:cubicBezTo>
                <a:cubicBezTo>
                  <a:pt x="127" y="107"/>
                  <a:pt x="129" y="107"/>
                  <a:pt x="131" y="107"/>
                </a:cubicBezTo>
                <a:cubicBezTo>
                  <a:pt x="133" y="107"/>
                  <a:pt x="134" y="107"/>
                  <a:pt x="136" y="107"/>
                </a:cubicBezTo>
                <a:cubicBezTo>
                  <a:pt x="138" y="107"/>
                  <a:pt x="139" y="106"/>
                  <a:pt x="141" y="106"/>
                </a:cubicBezTo>
                <a:cubicBezTo>
                  <a:pt x="143" y="105"/>
                  <a:pt x="147" y="104"/>
                  <a:pt x="152" y="103"/>
                </a:cubicBezTo>
                <a:cubicBezTo>
                  <a:pt x="158" y="101"/>
                  <a:pt x="162" y="100"/>
                  <a:pt x="164" y="99"/>
                </a:cubicBezTo>
                <a:cubicBezTo>
                  <a:pt x="173" y="97"/>
                  <a:pt x="181" y="97"/>
                  <a:pt x="188" y="98"/>
                </a:cubicBezTo>
                <a:cubicBezTo>
                  <a:pt x="191" y="99"/>
                  <a:pt x="195" y="100"/>
                  <a:pt x="198" y="101"/>
                </a:cubicBezTo>
                <a:cubicBezTo>
                  <a:pt x="202" y="103"/>
                  <a:pt x="204" y="104"/>
                  <a:pt x="205" y="106"/>
                </a:cubicBezTo>
                <a:cubicBezTo>
                  <a:pt x="205" y="106"/>
                  <a:pt x="205" y="107"/>
                  <a:pt x="206" y="109"/>
                </a:cubicBezTo>
                <a:cubicBezTo>
                  <a:pt x="207" y="111"/>
                  <a:pt x="207" y="112"/>
                  <a:pt x="207" y="112"/>
                </a:cubicBezTo>
                <a:cubicBezTo>
                  <a:pt x="207" y="112"/>
                  <a:pt x="207" y="113"/>
                  <a:pt x="208" y="115"/>
                </a:cubicBezTo>
                <a:cubicBezTo>
                  <a:pt x="208" y="116"/>
                  <a:pt x="209" y="118"/>
                  <a:pt x="208" y="118"/>
                </a:cubicBezTo>
                <a:cubicBezTo>
                  <a:pt x="208" y="119"/>
                  <a:pt x="208" y="120"/>
                  <a:pt x="208" y="123"/>
                </a:cubicBezTo>
                <a:cubicBezTo>
                  <a:pt x="208" y="125"/>
                  <a:pt x="206" y="129"/>
                  <a:pt x="203" y="136"/>
                </a:cubicBezTo>
                <a:cubicBezTo>
                  <a:pt x="203" y="136"/>
                  <a:pt x="204" y="137"/>
                  <a:pt x="205" y="139"/>
                </a:cubicBezTo>
                <a:cubicBezTo>
                  <a:pt x="206" y="140"/>
                  <a:pt x="207" y="141"/>
                  <a:pt x="207" y="141"/>
                </a:cubicBezTo>
                <a:cubicBezTo>
                  <a:pt x="207" y="142"/>
                  <a:pt x="208" y="143"/>
                  <a:pt x="209" y="144"/>
                </a:cubicBezTo>
                <a:cubicBezTo>
                  <a:pt x="209" y="145"/>
                  <a:pt x="210" y="146"/>
                  <a:pt x="210" y="147"/>
                </a:cubicBezTo>
                <a:cubicBezTo>
                  <a:pt x="210" y="148"/>
                  <a:pt x="211" y="149"/>
                  <a:pt x="211" y="150"/>
                </a:cubicBezTo>
                <a:cubicBezTo>
                  <a:pt x="211" y="152"/>
                  <a:pt x="212" y="153"/>
                  <a:pt x="212" y="155"/>
                </a:cubicBezTo>
                <a:cubicBezTo>
                  <a:pt x="212" y="156"/>
                  <a:pt x="212" y="158"/>
                  <a:pt x="212" y="160"/>
                </a:cubicBezTo>
                <a:close/>
              </a:path>
            </a:pathLst>
          </a:custGeom>
          <a:solidFill>
            <a:schemeClr val="bg1"/>
          </a:solidFill>
          <a:ln>
            <a:noFill/>
          </a:ln>
        </p:spPr>
        <p:txBody>
          <a:bodyPr/>
          <a:lstStyle/>
          <a:p>
            <a:endParaRPr lang="zh-CN" altLang="en-US"/>
          </a:p>
        </p:txBody>
      </p:sp>
      <p:grpSp>
        <p:nvGrpSpPr>
          <p:cNvPr id="2" name="组合 1"/>
          <p:cNvGrpSpPr/>
          <p:nvPr/>
        </p:nvGrpSpPr>
        <p:grpSpPr>
          <a:xfrm>
            <a:off x="1154113" y="1737688"/>
            <a:ext cx="3327637" cy="1220554"/>
            <a:chOff x="1154113" y="1737688"/>
            <a:chExt cx="3327637" cy="1220554"/>
          </a:xfrm>
        </p:grpSpPr>
        <p:sp>
          <p:nvSpPr>
            <p:cNvPr id="9" name="矩形 8"/>
            <p:cNvSpPr/>
            <p:nvPr/>
          </p:nvSpPr>
          <p:spPr>
            <a:xfrm>
              <a:off x="1154114" y="2090312"/>
              <a:ext cx="3327636" cy="867930"/>
            </a:xfrm>
            <a:prstGeom prst="rect">
              <a:avLst/>
            </a:prstGeom>
          </p:spPr>
          <p:txBody>
            <a:bodyPr wrap="square">
              <a:spAutoFit/>
            </a:bodyPr>
            <a:lstStyle/>
            <a:p>
              <a:pPr algn="just">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a:t>
              </a:r>
            </a:p>
          </p:txBody>
        </p:sp>
        <p:sp>
          <p:nvSpPr>
            <p:cNvPr id="10" name="矩形 9"/>
            <p:cNvSpPr/>
            <p:nvPr/>
          </p:nvSpPr>
          <p:spPr>
            <a:xfrm>
              <a:off x="1154113" y="1737688"/>
              <a:ext cx="2241974" cy="401264"/>
            </a:xfrm>
            <a:prstGeom prst="rect">
              <a:avLst/>
            </a:prstGeom>
          </p:spPr>
          <p:txBody>
            <a:bodyPr wrap="square">
              <a:spAutoFit/>
            </a:bodyPr>
            <a:lstStyle/>
            <a:p>
              <a:pPr algn="just">
                <a:lnSpc>
                  <a:spcPct val="120000"/>
                </a:lnSpc>
              </a:pPr>
              <a:r>
                <a:rPr lang="zh-CN" altLang="en-US" b="1" dirty="0">
                  <a:solidFill>
                    <a:schemeClr val="tx1">
                      <a:lumMod val="65000"/>
                      <a:lumOff val="35000"/>
                    </a:schemeClr>
                  </a:solidFill>
                </a:rPr>
                <a:t>标题文字添加</a:t>
              </a:r>
            </a:p>
          </p:txBody>
        </p:sp>
      </p:grpSp>
      <p:grpSp>
        <p:nvGrpSpPr>
          <p:cNvPr id="6" name="组合 5"/>
          <p:cNvGrpSpPr/>
          <p:nvPr/>
        </p:nvGrpSpPr>
        <p:grpSpPr>
          <a:xfrm>
            <a:off x="7730468" y="1737688"/>
            <a:ext cx="3327636" cy="1220554"/>
            <a:chOff x="7730468" y="1737688"/>
            <a:chExt cx="3327636" cy="1220554"/>
          </a:xfrm>
        </p:grpSpPr>
        <p:sp>
          <p:nvSpPr>
            <p:cNvPr id="15" name="矩形 14"/>
            <p:cNvSpPr/>
            <p:nvPr/>
          </p:nvSpPr>
          <p:spPr>
            <a:xfrm>
              <a:off x="7730468" y="2090312"/>
              <a:ext cx="3327636" cy="867930"/>
            </a:xfrm>
            <a:prstGeom prst="rect">
              <a:avLst/>
            </a:prstGeom>
          </p:spPr>
          <p:txBody>
            <a:bodyPr wrap="square">
              <a:spAutoFit/>
            </a:bodyPr>
            <a:lstStyle/>
            <a:p>
              <a:pPr algn="r">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a:t>
              </a:r>
            </a:p>
          </p:txBody>
        </p:sp>
        <p:sp>
          <p:nvSpPr>
            <p:cNvPr id="16" name="矩形 15"/>
            <p:cNvSpPr/>
            <p:nvPr/>
          </p:nvSpPr>
          <p:spPr>
            <a:xfrm>
              <a:off x="8816130" y="1737688"/>
              <a:ext cx="2241974" cy="401264"/>
            </a:xfrm>
            <a:prstGeom prst="rect">
              <a:avLst/>
            </a:prstGeom>
          </p:spPr>
          <p:txBody>
            <a:bodyPr wrap="square">
              <a:spAutoFit/>
            </a:bodyPr>
            <a:lstStyle/>
            <a:p>
              <a:pPr algn="r">
                <a:lnSpc>
                  <a:spcPct val="120000"/>
                </a:lnSpc>
              </a:pPr>
              <a:r>
                <a:rPr lang="zh-CN" altLang="en-US" b="1" dirty="0">
                  <a:solidFill>
                    <a:schemeClr val="tx1">
                      <a:lumMod val="65000"/>
                      <a:lumOff val="35000"/>
                    </a:schemeClr>
                  </a:solidFill>
                </a:rPr>
                <a:t>标题文字添加</a:t>
              </a:r>
            </a:p>
          </p:txBody>
        </p:sp>
      </p:grpSp>
      <p:sp>
        <p:nvSpPr>
          <p:cNvPr id="17" name="矩形 16"/>
          <p:cNvSpPr/>
          <p:nvPr/>
        </p:nvSpPr>
        <p:spPr>
          <a:xfrm>
            <a:off x="3836234" y="5016500"/>
            <a:ext cx="2048456" cy="609398"/>
          </a:xfrm>
          <a:prstGeom prst="rect">
            <a:avLst/>
          </a:prstGeom>
        </p:spPr>
        <p:txBody>
          <a:bodyPr wrap="square">
            <a:spAutoFit/>
          </a:bodyPr>
          <a:lstStyle/>
          <a:p>
            <a:pPr algn="ctr">
              <a:lnSpc>
                <a:spcPct val="120000"/>
              </a:lnSpc>
            </a:pPr>
            <a:r>
              <a:rPr lang="zh-CN" altLang="en-US" sz="1400" dirty="0">
                <a:solidFill>
                  <a:schemeClr val="bg1"/>
                </a:solidFill>
              </a:rPr>
              <a:t>用户可以在投影仪或者计算机上进行演示</a:t>
            </a:r>
          </a:p>
        </p:txBody>
      </p:sp>
      <p:sp>
        <p:nvSpPr>
          <p:cNvPr id="18" name="矩形 17"/>
          <p:cNvSpPr/>
          <p:nvPr/>
        </p:nvSpPr>
        <p:spPr>
          <a:xfrm>
            <a:off x="6307310" y="5016500"/>
            <a:ext cx="2048456" cy="609398"/>
          </a:xfrm>
          <a:prstGeom prst="rect">
            <a:avLst/>
          </a:prstGeom>
        </p:spPr>
        <p:txBody>
          <a:bodyPr wrap="square">
            <a:spAutoFit/>
          </a:bodyPr>
          <a:lstStyle/>
          <a:p>
            <a:pPr algn="ctr">
              <a:lnSpc>
                <a:spcPct val="120000"/>
              </a:lnSpc>
            </a:pPr>
            <a:r>
              <a:rPr lang="zh-CN" altLang="en-US" sz="1400" dirty="0">
                <a:solidFill>
                  <a:schemeClr val="bg1"/>
                </a:solidFill>
              </a:rPr>
              <a:t>用户可以在投影仪或者计算机上进行演示</a:t>
            </a:r>
          </a:p>
        </p:txBody>
      </p:sp>
    </p:spTree>
    <p:extLst>
      <p:ext uri="{BB962C8B-B14F-4D97-AF65-F5344CB8AC3E}">
        <p14:creationId xmlns:p14="http://schemas.microsoft.com/office/powerpoint/2010/main" val="4182594058"/>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20"/>
                                        </p:tgtEl>
                                        <p:attrNameLst>
                                          <p:attrName>style.visibility</p:attrName>
                                        </p:attrNameLst>
                                      </p:cBhvr>
                                      <p:to>
                                        <p:strVal val="visible"/>
                                      </p:to>
                                    </p:set>
                                    <p:anim calcmode="lin" valueType="num">
                                      <p:cBhvr>
                                        <p:cTn id="18" dur="500" fill="hold"/>
                                        <p:tgtEl>
                                          <p:spTgt spid="20"/>
                                        </p:tgtEl>
                                        <p:attrNameLst>
                                          <p:attrName>ppt_w</p:attrName>
                                        </p:attrNameLst>
                                      </p:cBhvr>
                                      <p:tavLst>
                                        <p:tav tm="0">
                                          <p:val>
                                            <p:fltVal val="0"/>
                                          </p:val>
                                        </p:tav>
                                        <p:tav tm="100000">
                                          <p:val>
                                            <p:strVal val="#ppt_w"/>
                                          </p:val>
                                        </p:tav>
                                      </p:tavLst>
                                    </p:anim>
                                    <p:anim calcmode="lin" valueType="num">
                                      <p:cBhvr>
                                        <p:cTn id="19" dur="500" fill="hold"/>
                                        <p:tgtEl>
                                          <p:spTgt spid="20"/>
                                        </p:tgtEl>
                                        <p:attrNameLst>
                                          <p:attrName>ppt_h</p:attrName>
                                        </p:attrNameLst>
                                      </p:cBhvr>
                                      <p:tavLst>
                                        <p:tav tm="0">
                                          <p:val>
                                            <p:fltVal val="0"/>
                                          </p:val>
                                        </p:tav>
                                        <p:tav tm="100000">
                                          <p:val>
                                            <p:strVal val="#ppt_h"/>
                                          </p:val>
                                        </p:tav>
                                      </p:tavLst>
                                    </p:anim>
                                    <p:animEffect transition="in" filter="fade">
                                      <p:cBhvr>
                                        <p:cTn id="20" dur="500"/>
                                        <p:tgtEl>
                                          <p:spTgt spid="20"/>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p:cTn id="23" dur="500" fill="hold"/>
                                        <p:tgtEl>
                                          <p:spTgt spid="19"/>
                                        </p:tgtEl>
                                        <p:attrNameLst>
                                          <p:attrName>ppt_w</p:attrName>
                                        </p:attrNameLst>
                                      </p:cBhvr>
                                      <p:tavLst>
                                        <p:tav tm="0">
                                          <p:val>
                                            <p:fltVal val="0"/>
                                          </p:val>
                                        </p:tav>
                                        <p:tav tm="100000">
                                          <p:val>
                                            <p:strVal val="#ppt_w"/>
                                          </p:val>
                                        </p:tav>
                                      </p:tavLst>
                                    </p:anim>
                                    <p:anim calcmode="lin" valueType="num">
                                      <p:cBhvr>
                                        <p:cTn id="24" dur="500" fill="hold"/>
                                        <p:tgtEl>
                                          <p:spTgt spid="19"/>
                                        </p:tgtEl>
                                        <p:attrNameLst>
                                          <p:attrName>ppt_h</p:attrName>
                                        </p:attrNameLst>
                                      </p:cBhvr>
                                      <p:tavLst>
                                        <p:tav tm="0">
                                          <p:val>
                                            <p:fltVal val="0"/>
                                          </p:val>
                                        </p:tav>
                                        <p:tav tm="100000">
                                          <p:val>
                                            <p:strVal val="#ppt_h"/>
                                          </p:val>
                                        </p:tav>
                                      </p:tavLst>
                                    </p:anim>
                                    <p:animEffect transition="in" filter="fade">
                                      <p:cBhvr>
                                        <p:cTn id="25" dur="500"/>
                                        <p:tgtEl>
                                          <p:spTgt spid="19"/>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17"/>
                                        </p:tgtEl>
                                        <p:attrNameLst>
                                          <p:attrName>style.visibility</p:attrName>
                                        </p:attrNameLst>
                                      </p:cBhvr>
                                      <p:to>
                                        <p:strVal val="visible"/>
                                      </p:to>
                                    </p:set>
                                    <p:anim calcmode="lin" valueType="num">
                                      <p:cBhvr>
                                        <p:cTn id="28" dur="500" fill="hold"/>
                                        <p:tgtEl>
                                          <p:spTgt spid="17"/>
                                        </p:tgtEl>
                                        <p:attrNameLst>
                                          <p:attrName>ppt_w</p:attrName>
                                        </p:attrNameLst>
                                      </p:cBhvr>
                                      <p:tavLst>
                                        <p:tav tm="0">
                                          <p:val>
                                            <p:fltVal val="0"/>
                                          </p:val>
                                        </p:tav>
                                        <p:tav tm="100000">
                                          <p:val>
                                            <p:strVal val="#ppt_w"/>
                                          </p:val>
                                        </p:tav>
                                      </p:tavLst>
                                    </p:anim>
                                    <p:anim calcmode="lin" valueType="num">
                                      <p:cBhvr>
                                        <p:cTn id="29" dur="500" fill="hold"/>
                                        <p:tgtEl>
                                          <p:spTgt spid="17"/>
                                        </p:tgtEl>
                                        <p:attrNameLst>
                                          <p:attrName>ppt_h</p:attrName>
                                        </p:attrNameLst>
                                      </p:cBhvr>
                                      <p:tavLst>
                                        <p:tav tm="0">
                                          <p:val>
                                            <p:fltVal val="0"/>
                                          </p:val>
                                        </p:tav>
                                        <p:tav tm="100000">
                                          <p:val>
                                            <p:strVal val="#ppt_h"/>
                                          </p:val>
                                        </p:tav>
                                      </p:tavLst>
                                    </p:anim>
                                    <p:animEffect transition="in" filter="fade">
                                      <p:cBhvr>
                                        <p:cTn id="30" dur="500"/>
                                        <p:tgtEl>
                                          <p:spTgt spid="17"/>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anim calcmode="lin" valueType="num">
                                      <p:cBhvr>
                                        <p:cTn id="33" dur="500" fill="hold"/>
                                        <p:tgtEl>
                                          <p:spTgt spid="18"/>
                                        </p:tgtEl>
                                        <p:attrNameLst>
                                          <p:attrName>ppt_w</p:attrName>
                                        </p:attrNameLst>
                                      </p:cBhvr>
                                      <p:tavLst>
                                        <p:tav tm="0">
                                          <p:val>
                                            <p:fltVal val="0"/>
                                          </p:val>
                                        </p:tav>
                                        <p:tav tm="100000">
                                          <p:val>
                                            <p:strVal val="#ppt_w"/>
                                          </p:val>
                                        </p:tav>
                                      </p:tavLst>
                                    </p:anim>
                                    <p:anim calcmode="lin" valueType="num">
                                      <p:cBhvr>
                                        <p:cTn id="34" dur="500" fill="hold"/>
                                        <p:tgtEl>
                                          <p:spTgt spid="18"/>
                                        </p:tgtEl>
                                        <p:attrNameLst>
                                          <p:attrName>ppt_h</p:attrName>
                                        </p:attrNameLst>
                                      </p:cBhvr>
                                      <p:tavLst>
                                        <p:tav tm="0">
                                          <p:val>
                                            <p:fltVal val="0"/>
                                          </p:val>
                                        </p:tav>
                                        <p:tav tm="100000">
                                          <p:val>
                                            <p:strVal val="#ppt_h"/>
                                          </p:val>
                                        </p:tav>
                                      </p:tavLst>
                                    </p:anim>
                                    <p:animEffect transition="in" filter="fade">
                                      <p:cBhvr>
                                        <p:cTn id="35" dur="500"/>
                                        <p:tgtEl>
                                          <p:spTgt spid="18"/>
                                        </p:tgtEl>
                                      </p:cBhvr>
                                    </p:animEffect>
                                  </p:childTnLst>
                                </p:cTn>
                              </p:par>
                            </p:childTnLst>
                          </p:cTn>
                        </p:par>
                        <p:par>
                          <p:cTn id="36" fill="hold">
                            <p:stCondLst>
                              <p:cond delay="1500"/>
                            </p:stCondLst>
                            <p:childTnLst>
                              <p:par>
                                <p:cTn id="37" presetID="2" presetClass="entr" presetSubtype="8" fill="hold" nodeType="afterEffect">
                                  <p:stCondLst>
                                    <p:cond delay="0"/>
                                  </p:stCondLst>
                                  <p:childTnLst>
                                    <p:set>
                                      <p:cBhvr>
                                        <p:cTn id="38" dur="1" fill="hold">
                                          <p:stCondLst>
                                            <p:cond delay="0"/>
                                          </p:stCondLst>
                                        </p:cTn>
                                        <p:tgtEl>
                                          <p:spTgt spid="2"/>
                                        </p:tgtEl>
                                        <p:attrNameLst>
                                          <p:attrName>style.visibility</p:attrName>
                                        </p:attrNameLst>
                                      </p:cBhvr>
                                      <p:to>
                                        <p:strVal val="visible"/>
                                      </p:to>
                                    </p:set>
                                    <p:anim calcmode="lin" valueType="num">
                                      <p:cBhvr additive="base">
                                        <p:cTn id="39" dur="500" fill="hold"/>
                                        <p:tgtEl>
                                          <p:spTgt spid="2"/>
                                        </p:tgtEl>
                                        <p:attrNameLst>
                                          <p:attrName>ppt_x</p:attrName>
                                        </p:attrNameLst>
                                      </p:cBhvr>
                                      <p:tavLst>
                                        <p:tav tm="0">
                                          <p:val>
                                            <p:strVal val="0-#ppt_w/2"/>
                                          </p:val>
                                        </p:tav>
                                        <p:tav tm="100000">
                                          <p:val>
                                            <p:strVal val="#ppt_x"/>
                                          </p:val>
                                        </p:tav>
                                      </p:tavLst>
                                    </p:anim>
                                    <p:anim calcmode="lin" valueType="num">
                                      <p:cBhvr additive="base">
                                        <p:cTn id="40" dur="500" fill="hold"/>
                                        <p:tgtEl>
                                          <p:spTgt spid="2"/>
                                        </p:tgtEl>
                                        <p:attrNameLst>
                                          <p:attrName>ppt_y</p:attrName>
                                        </p:attrNameLst>
                                      </p:cBhvr>
                                      <p:tavLst>
                                        <p:tav tm="0">
                                          <p:val>
                                            <p:strVal val="#ppt_y"/>
                                          </p:val>
                                        </p:tav>
                                        <p:tav tm="100000">
                                          <p:val>
                                            <p:strVal val="#ppt_y"/>
                                          </p:val>
                                        </p:tav>
                                      </p:tavLst>
                                    </p:anim>
                                  </p:childTnLst>
                                </p:cTn>
                              </p:par>
                              <p:par>
                                <p:cTn id="41" presetID="2" presetClass="entr" presetSubtype="2" fill="hold" nodeType="withEffect">
                                  <p:stCondLst>
                                    <p:cond delay="0"/>
                                  </p:stCondLst>
                                  <p:childTnLst>
                                    <p:set>
                                      <p:cBhvr>
                                        <p:cTn id="42" dur="1" fill="hold">
                                          <p:stCondLst>
                                            <p:cond delay="0"/>
                                          </p:stCondLst>
                                        </p:cTn>
                                        <p:tgtEl>
                                          <p:spTgt spid="6"/>
                                        </p:tgtEl>
                                        <p:attrNameLst>
                                          <p:attrName>style.visibility</p:attrName>
                                        </p:attrNameLst>
                                      </p:cBhvr>
                                      <p:to>
                                        <p:strVal val="visible"/>
                                      </p:to>
                                    </p:set>
                                    <p:anim calcmode="lin" valueType="num">
                                      <p:cBhvr additive="base">
                                        <p:cTn id="43" dur="500" fill="hold"/>
                                        <p:tgtEl>
                                          <p:spTgt spid="6"/>
                                        </p:tgtEl>
                                        <p:attrNameLst>
                                          <p:attrName>ppt_x</p:attrName>
                                        </p:attrNameLst>
                                      </p:cBhvr>
                                      <p:tavLst>
                                        <p:tav tm="0">
                                          <p:val>
                                            <p:strVal val="1+#ppt_w/2"/>
                                          </p:val>
                                        </p:tav>
                                        <p:tav tm="100000">
                                          <p:val>
                                            <p:strVal val="#ppt_x"/>
                                          </p:val>
                                        </p:tav>
                                      </p:tavLst>
                                    </p:anim>
                                    <p:anim calcmode="lin" valueType="num">
                                      <p:cBhvr additive="base">
                                        <p:cTn id="44"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20" grpId="0" animBg="1"/>
      <p:bldP spid="19" grpId="0" animBg="1"/>
      <p:bldP spid="17" grpId="0"/>
      <p:bldP spid="1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5000" b="5000"/>
          <a:stretch>
            <a:fillRect/>
          </a:stretch>
        </p:blipFill>
        <p:spPr/>
      </p:pic>
      <p:sp>
        <p:nvSpPr>
          <p:cNvPr id="3" name="矩形 2"/>
          <p:cNvSpPr/>
          <p:nvPr/>
        </p:nvSpPr>
        <p:spPr>
          <a:xfrm>
            <a:off x="3338286" y="1"/>
            <a:ext cx="5515428" cy="6857999"/>
          </a:xfrm>
          <a:prstGeom prst="rect">
            <a:avLst/>
          </a:prstGeom>
          <a:solidFill>
            <a:schemeClr val="accent6">
              <a:lumMod val="50000"/>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4144850" y="2075970"/>
            <a:ext cx="3902300" cy="2706060"/>
            <a:chOff x="1771765" y="2714171"/>
            <a:chExt cx="3902300" cy="2706060"/>
          </a:xfrm>
        </p:grpSpPr>
        <p:sp>
          <p:nvSpPr>
            <p:cNvPr id="6" name="椭圆 5"/>
            <p:cNvSpPr/>
            <p:nvPr/>
          </p:nvSpPr>
          <p:spPr>
            <a:xfrm>
              <a:off x="1771765" y="2714171"/>
              <a:ext cx="928914" cy="92891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03</a:t>
              </a:r>
              <a:endParaRPr lang="zh-CN" altLang="en-US" sz="3200" b="1" dirty="0"/>
            </a:p>
          </p:txBody>
        </p:sp>
        <p:grpSp>
          <p:nvGrpSpPr>
            <p:cNvPr id="9" name="组合 8"/>
            <p:cNvGrpSpPr/>
            <p:nvPr/>
          </p:nvGrpSpPr>
          <p:grpSpPr>
            <a:xfrm>
              <a:off x="2753457" y="2818561"/>
              <a:ext cx="2920608" cy="2601670"/>
              <a:chOff x="2055750" y="2760505"/>
              <a:chExt cx="2920608" cy="2601670"/>
            </a:xfrm>
          </p:grpSpPr>
          <p:sp>
            <p:nvSpPr>
              <p:cNvPr id="7" name="文本框 6"/>
              <p:cNvSpPr txBox="1"/>
              <p:nvPr/>
            </p:nvSpPr>
            <p:spPr>
              <a:xfrm>
                <a:off x="2055750" y="2760505"/>
                <a:ext cx="2646878" cy="461665"/>
              </a:xfrm>
              <a:prstGeom prst="rect">
                <a:avLst/>
              </a:prstGeom>
              <a:noFill/>
            </p:spPr>
            <p:txBody>
              <a:bodyPr wrap="none" rtlCol="0">
                <a:spAutoFit/>
              </a:bodyPr>
              <a:lstStyle/>
              <a:p>
                <a:r>
                  <a:rPr lang="zh-CN" altLang="en-US" sz="2400" dirty="0">
                    <a:solidFill>
                      <a:schemeClr val="bg1"/>
                    </a:solidFill>
                  </a:rPr>
                  <a:t>标题文字添加此处</a:t>
                </a:r>
              </a:p>
            </p:txBody>
          </p:sp>
          <p:sp>
            <p:nvSpPr>
              <p:cNvPr id="8" name="文本框 7"/>
              <p:cNvSpPr txBox="1"/>
              <p:nvPr/>
            </p:nvSpPr>
            <p:spPr>
              <a:xfrm>
                <a:off x="2055750" y="3152392"/>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sp>
            <p:nvSpPr>
              <p:cNvPr id="28" name="文本框 27"/>
              <p:cNvSpPr txBox="1"/>
              <p:nvPr/>
            </p:nvSpPr>
            <p:spPr>
              <a:xfrm>
                <a:off x="2055750" y="3774145"/>
                <a:ext cx="2114681" cy="338554"/>
              </a:xfrm>
              <a:prstGeom prst="rect">
                <a:avLst/>
              </a:prstGeom>
              <a:noFill/>
            </p:spPr>
            <p:txBody>
              <a:bodyPr wrap="none" rtlCol="0">
                <a:spAutoFit/>
              </a:bodyPr>
              <a:lstStyle/>
              <a:p>
                <a:pPr marL="285750" indent="-285750">
                  <a:buFont typeface="Wingdings" panose="05000000000000000000" pitchFamily="2" charset="2"/>
                  <a:buChar char="l"/>
                </a:pPr>
                <a:r>
                  <a:rPr lang="zh-CN" altLang="en-US" sz="1600" dirty="0">
                    <a:solidFill>
                      <a:schemeClr val="bg1">
                        <a:lumMod val="95000"/>
                      </a:schemeClr>
                    </a:solidFill>
                  </a:rPr>
                  <a:t>标题文字添加此处</a:t>
                </a:r>
              </a:p>
            </p:txBody>
          </p:sp>
          <p:sp>
            <p:nvSpPr>
              <p:cNvPr id="31" name="文本框 30"/>
              <p:cNvSpPr txBox="1"/>
              <p:nvPr/>
            </p:nvSpPr>
            <p:spPr>
              <a:xfrm>
                <a:off x="2055750" y="4190637"/>
                <a:ext cx="2114681" cy="338554"/>
              </a:xfrm>
              <a:prstGeom prst="rect">
                <a:avLst/>
              </a:prstGeom>
              <a:noFill/>
            </p:spPr>
            <p:txBody>
              <a:bodyPr wrap="none" rtlCol="0">
                <a:spAutoFit/>
              </a:bodyPr>
              <a:lstStyle/>
              <a:p>
                <a:pPr marL="285750" indent="-285750">
                  <a:buFont typeface="Wingdings" panose="05000000000000000000" pitchFamily="2" charset="2"/>
                  <a:buChar char="l"/>
                </a:pPr>
                <a:r>
                  <a:rPr lang="zh-CN" altLang="en-US" sz="1600" dirty="0">
                    <a:solidFill>
                      <a:schemeClr val="bg1">
                        <a:lumMod val="95000"/>
                      </a:schemeClr>
                    </a:solidFill>
                  </a:rPr>
                  <a:t>标题文字添加此处</a:t>
                </a:r>
              </a:p>
            </p:txBody>
          </p:sp>
          <p:sp>
            <p:nvSpPr>
              <p:cNvPr id="32" name="文本框 31"/>
              <p:cNvSpPr txBox="1"/>
              <p:nvPr/>
            </p:nvSpPr>
            <p:spPr>
              <a:xfrm>
                <a:off x="2055750" y="4607129"/>
                <a:ext cx="2114681" cy="338554"/>
              </a:xfrm>
              <a:prstGeom prst="rect">
                <a:avLst/>
              </a:prstGeom>
              <a:noFill/>
            </p:spPr>
            <p:txBody>
              <a:bodyPr wrap="none" rtlCol="0">
                <a:spAutoFit/>
              </a:bodyPr>
              <a:lstStyle/>
              <a:p>
                <a:pPr marL="285750" indent="-285750">
                  <a:buFont typeface="Wingdings" panose="05000000000000000000" pitchFamily="2" charset="2"/>
                  <a:buChar char="l"/>
                </a:pPr>
                <a:r>
                  <a:rPr lang="zh-CN" altLang="en-US" sz="1600" dirty="0">
                    <a:solidFill>
                      <a:schemeClr val="bg1">
                        <a:lumMod val="95000"/>
                      </a:schemeClr>
                    </a:solidFill>
                  </a:rPr>
                  <a:t>标题文字添加此处</a:t>
                </a:r>
              </a:p>
            </p:txBody>
          </p:sp>
          <p:sp>
            <p:nvSpPr>
              <p:cNvPr id="33" name="文本框 32"/>
              <p:cNvSpPr txBox="1"/>
              <p:nvPr/>
            </p:nvSpPr>
            <p:spPr>
              <a:xfrm>
                <a:off x="2055750" y="5023621"/>
                <a:ext cx="2114681" cy="338554"/>
              </a:xfrm>
              <a:prstGeom prst="rect">
                <a:avLst/>
              </a:prstGeom>
              <a:noFill/>
            </p:spPr>
            <p:txBody>
              <a:bodyPr wrap="none" rtlCol="0">
                <a:spAutoFit/>
              </a:bodyPr>
              <a:lstStyle/>
              <a:p>
                <a:pPr marL="285750" indent="-285750">
                  <a:buFont typeface="Wingdings" panose="05000000000000000000" pitchFamily="2" charset="2"/>
                  <a:buChar char="l"/>
                </a:pPr>
                <a:r>
                  <a:rPr lang="zh-CN" altLang="en-US" sz="1600" dirty="0">
                    <a:solidFill>
                      <a:schemeClr val="bg1">
                        <a:lumMod val="95000"/>
                      </a:schemeClr>
                    </a:solidFill>
                  </a:rPr>
                  <a:t>标题文字添加此处</a:t>
                </a:r>
              </a:p>
            </p:txBody>
          </p:sp>
        </p:grpSp>
      </p:grpSp>
    </p:spTree>
    <p:extLst>
      <p:ext uri="{BB962C8B-B14F-4D97-AF65-F5344CB8AC3E}">
        <p14:creationId xmlns:p14="http://schemas.microsoft.com/office/powerpoint/2010/main" val="2705543031"/>
      </p:ext>
    </p:extLst>
  </p:cSld>
  <p:clrMapOvr>
    <a:masterClrMapping/>
  </p:clrMapOvr>
  <mc:AlternateContent xmlns:mc="http://schemas.openxmlformats.org/markup-compatibility/2006" xmlns:p14="http://schemas.microsoft.com/office/powerpoint/2010/main">
    <mc:Choice Requires="p14">
      <p:transition spd="slow" p14:dur="1250" advTm="0">
        <p14:switch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anim calcmode="lin" valueType="num">
                                      <p:cBhvr>
                                        <p:cTn id="12" dur="1000" fill="hold"/>
                                        <p:tgtEl>
                                          <p:spTgt spid="2"/>
                                        </p:tgtEl>
                                        <p:attrNameLst>
                                          <p:attrName>ppt_x</p:attrName>
                                        </p:attrNameLst>
                                      </p:cBhvr>
                                      <p:tavLst>
                                        <p:tav tm="0">
                                          <p:val>
                                            <p:strVal val="#ppt_x"/>
                                          </p:val>
                                        </p:tav>
                                        <p:tav tm="100000">
                                          <p:val>
                                            <p:strVal val="#ppt_x"/>
                                          </p:val>
                                        </p:tav>
                                      </p:tavLst>
                                    </p:anim>
                                    <p:anim calcmode="lin" valueType="num">
                                      <p:cBhvr>
                                        <p:cTn id="1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占位符 18"/>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37877" b="37877"/>
          <a:stretch>
            <a:fillRect/>
          </a:stretch>
        </p:blipFill>
        <p:spPr/>
      </p:pic>
      <p:cxnSp>
        <p:nvCxnSpPr>
          <p:cNvPr id="3" name="直接连接符 2"/>
          <p:cNvCxnSpPr/>
          <p:nvPr/>
        </p:nvCxnSpPr>
        <p:spPr>
          <a:xfrm>
            <a:off x="5682000" y="385911"/>
            <a:ext cx="828000" cy="0"/>
          </a:xfrm>
          <a:prstGeom prst="line">
            <a:avLst/>
          </a:prstGeom>
          <a:ln w="38100" cap="rnd">
            <a:solidFill>
              <a:schemeClr val="accent3"/>
            </a:solidFill>
            <a:round/>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864098" y="445903"/>
            <a:ext cx="2463802" cy="523220"/>
          </a:xfrm>
          <a:prstGeom prst="rect">
            <a:avLst/>
          </a:prstGeom>
          <a:noFill/>
        </p:spPr>
        <p:txBody>
          <a:bodyPr wrap="square" rtlCol="0">
            <a:spAutoFit/>
          </a:bodyPr>
          <a:lstStyle/>
          <a:p>
            <a:pPr algn="dist"/>
            <a:r>
              <a:rPr lang="zh-CN" altLang="en-US" sz="2800" b="1" dirty="0">
                <a:solidFill>
                  <a:schemeClr val="accent6">
                    <a:lumMod val="50000"/>
                  </a:schemeClr>
                </a:solidFill>
              </a:rPr>
              <a:t>标题文字添加</a:t>
            </a:r>
          </a:p>
        </p:txBody>
      </p:sp>
      <p:sp>
        <p:nvSpPr>
          <p:cNvPr id="5" name="文本框 4"/>
          <p:cNvSpPr txBox="1"/>
          <p:nvPr/>
        </p:nvSpPr>
        <p:spPr>
          <a:xfrm>
            <a:off x="4635695" y="918323"/>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sp>
        <p:nvSpPr>
          <p:cNvPr id="6" name="矩形 5"/>
          <p:cNvSpPr/>
          <p:nvPr/>
        </p:nvSpPr>
        <p:spPr>
          <a:xfrm>
            <a:off x="0" y="4759523"/>
            <a:ext cx="12192000" cy="2098477"/>
          </a:xfrm>
          <a:prstGeom prst="rect">
            <a:avLst/>
          </a:prstGeom>
          <a:solidFill>
            <a:schemeClr val="accent6">
              <a:lumMod val="50000"/>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13" name="组合 12"/>
          <p:cNvGrpSpPr/>
          <p:nvPr/>
        </p:nvGrpSpPr>
        <p:grpSpPr>
          <a:xfrm>
            <a:off x="0" y="1816100"/>
            <a:ext cx="3048000" cy="2943423"/>
            <a:chOff x="0" y="1816100"/>
            <a:chExt cx="3048000" cy="2943423"/>
          </a:xfrm>
        </p:grpSpPr>
        <p:sp>
          <p:nvSpPr>
            <p:cNvPr id="7" name="矩形 6"/>
            <p:cNvSpPr/>
            <p:nvPr/>
          </p:nvSpPr>
          <p:spPr>
            <a:xfrm>
              <a:off x="0" y="1816100"/>
              <a:ext cx="3048000" cy="29434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1" name="直接连接符 20"/>
            <p:cNvCxnSpPr/>
            <p:nvPr/>
          </p:nvCxnSpPr>
          <p:spPr>
            <a:xfrm>
              <a:off x="203200" y="2413000"/>
              <a:ext cx="0" cy="1435100"/>
            </a:xfrm>
            <a:prstGeom prst="line">
              <a:avLst/>
            </a:prstGeom>
            <a:ln>
              <a:solidFill>
                <a:schemeClr val="bg1">
                  <a:lumMod val="95000"/>
                  <a:alpha val="63000"/>
                </a:schemeClr>
              </a:solidFill>
            </a:ln>
          </p:spPr>
          <p:style>
            <a:lnRef idx="1">
              <a:schemeClr val="accent1"/>
            </a:lnRef>
            <a:fillRef idx="0">
              <a:schemeClr val="accent1"/>
            </a:fillRef>
            <a:effectRef idx="0">
              <a:schemeClr val="accent1"/>
            </a:effectRef>
            <a:fontRef idx="minor">
              <a:schemeClr val="tx1"/>
            </a:fontRef>
          </p:style>
        </p:cxnSp>
        <p:sp>
          <p:nvSpPr>
            <p:cNvPr id="41" name="money-bag-of-dollars_44282"/>
            <p:cNvSpPr>
              <a:spLocks noChangeAspect="1"/>
            </p:cNvSpPr>
            <p:nvPr/>
          </p:nvSpPr>
          <p:spPr bwMode="auto">
            <a:xfrm>
              <a:off x="1286234" y="2222500"/>
              <a:ext cx="475532" cy="533402"/>
            </a:xfrm>
            <a:custGeom>
              <a:avLst/>
              <a:gdLst>
                <a:gd name="connsiteX0" fmla="*/ 199932 w 300038"/>
                <a:gd name="connsiteY0" fmla="*/ 273051 h 336551"/>
                <a:gd name="connsiteX1" fmla="*/ 192088 w 300038"/>
                <a:gd name="connsiteY1" fmla="*/ 280989 h 336551"/>
                <a:gd name="connsiteX2" fmla="*/ 192088 w 300038"/>
                <a:gd name="connsiteY2" fmla="*/ 306124 h 336551"/>
                <a:gd name="connsiteX3" fmla="*/ 199932 w 300038"/>
                <a:gd name="connsiteY3" fmla="*/ 312739 h 336551"/>
                <a:gd name="connsiteX4" fmla="*/ 250919 w 300038"/>
                <a:gd name="connsiteY4" fmla="*/ 312739 h 336551"/>
                <a:gd name="connsiteX5" fmla="*/ 258763 w 300038"/>
                <a:gd name="connsiteY5" fmla="*/ 306124 h 336551"/>
                <a:gd name="connsiteX6" fmla="*/ 258763 w 300038"/>
                <a:gd name="connsiteY6" fmla="*/ 280989 h 336551"/>
                <a:gd name="connsiteX7" fmla="*/ 250919 w 300038"/>
                <a:gd name="connsiteY7" fmla="*/ 273051 h 336551"/>
                <a:gd name="connsiteX8" fmla="*/ 199932 w 300038"/>
                <a:gd name="connsiteY8" fmla="*/ 273051 h 336551"/>
                <a:gd name="connsiteX9" fmla="*/ 101328 w 300038"/>
                <a:gd name="connsiteY9" fmla="*/ 196851 h 336551"/>
                <a:gd name="connsiteX10" fmla="*/ 107908 w 300038"/>
                <a:gd name="connsiteY10" fmla="*/ 196851 h 336551"/>
                <a:gd name="connsiteX11" fmla="*/ 111856 w 300038"/>
                <a:gd name="connsiteY11" fmla="*/ 202123 h 336551"/>
                <a:gd name="connsiteX12" fmla="*/ 128964 w 300038"/>
                <a:gd name="connsiteY12" fmla="*/ 248250 h 336551"/>
                <a:gd name="connsiteX13" fmla="*/ 131595 w 300038"/>
                <a:gd name="connsiteY13" fmla="*/ 239025 h 336551"/>
                <a:gd name="connsiteX14" fmla="*/ 126332 w 300038"/>
                <a:gd name="connsiteY14" fmla="*/ 225845 h 336551"/>
                <a:gd name="connsiteX15" fmla="*/ 127648 w 300038"/>
                <a:gd name="connsiteY15" fmla="*/ 217938 h 336551"/>
                <a:gd name="connsiteX16" fmla="*/ 132911 w 300038"/>
                <a:gd name="connsiteY16" fmla="*/ 215302 h 336551"/>
                <a:gd name="connsiteX17" fmla="*/ 167126 w 300038"/>
                <a:gd name="connsiteY17" fmla="*/ 215302 h 336551"/>
                <a:gd name="connsiteX18" fmla="*/ 172390 w 300038"/>
                <a:gd name="connsiteY18" fmla="*/ 217938 h 336551"/>
                <a:gd name="connsiteX19" fmla="*/ 173706 w 300038"/>
                <a:gd name="connsiteY19" fmla="*/ 225845 h 336551"/>
                <a:gd name="connsiteX20" fmla="*/ 168442 w 300038"/>
                <a:gd name="connsiteY20" fmla="*/ 239025 h 336551"/>
                <a:gd name="connsiteX21" fmla="*/ 171074 w 300038"/>
                <a:gd name="connsiteY21" fmla="*/ 248250 h 336551"/>
                <a:gd name="connsiteX22" fmla="*/ 188182 w 300038"/>
                <a:gd name="connsiteY22" fmla="*/ 202123 h 336551"/>
                <a:gd name="connsiteX23" fmla="*/ 192130 w 300038"/>
                <a:gd name="connsiteY23" fmla="*/ 196851 h 336551"/>
                <a:gd name="connsiteX24" fmla="*/ 198710 w 300038"/>
                <a:gd name="connsiteY24" fmla="*/ 196851 h 336551"/>
                <a:gd name="connsiteX25" fmla="*/ 265823 w 300038"/>
                <a:gd name="connsiteY25" fmla="*/ 224527 h 336551"/>
                <a:gd name="connsiteX26" fmla="*/ 300038 w 300038"/>
                <a:gd name="connsiteY26" fmla="*/ 274609 h 336551"/>
                <a:gd name="connsiteX27" fmla="*/ 300038 w 300038"/>
                <a:gd name="connsiteY27" fmla="*/ 328643 h 336551"/>
                <a:gd name="connsiteX28" fmla="*/ 292142 w 300038"/>
                <a:gd name="connsiteY28" fmla="*/ 336551 h 336551"/>
                <a:gd name="connsiteX29" fmla="*/ 7896 w 300038"/>
                <a:gd name="connsiteY29" fmla="*/ 336551 h 336551"/>
                <a:gd name="connsiteX30" fmla="*/ 0 w 300038"/>
                <a:gd name="connsiteY30" fmla="*/ 328643 h 336551"/>
                <a:gd name="connsiteX31" fmla="*/ 0 w 300038"/>
                <a:gd name="connsiteY31" fmla="*/ 274609 h 336551"/>
                <a:gd name="connsiteX32" fmla="*/ 34215 w 300038"/>
                <a:gd name="connsiteY32" fmla="*/ 224527 h 336551"/>
                <a:gd name="connsiteX33" fmla="*/ 101328 w 300038"/>
                <a:gd name="connsiteY33" fmla="*/ 196851 h 336551"/>
                <a:gd name="connsiteX34" fmla="*/ 155328 w 300038"/>
                <a:gd name="connsiteY34" fmla="*/ 0 h 336551"/>
                <a:gd name="connsiteX35" fmla="*/ 201775 w 300038"/>
                <a:gd name="connsiteY35" fmla="*/ 15854 h 336551"/>
                <a:gd name="connsiteX36" fmla="*/ 223008 w 300038"/>
                <a:gd name="connsiteY36" fmla="*/ 79268 h 336551"/>
                <a:gd name="connsiteX37" fmla="*/ 224335 w 300038"/>
                <a:gd name="connsiteY37" fmla="*/ 93801 h 336551"/>
                <a:gd name="connsiteX38" fmla="*/ 229643 w 300038"/>
                <a:gd name="connsiteY38" fmla="*/ 100407 h 336551"/>
                <a:gd name="connsiteX39" fmla="*/ 232297 w 300038"/>
                <a:gd name="connsiteY39" fmla="*/ 125508 h 336551"/>
                <a:gd name="connsiteX40" fmla="*/ 208410 w 300038"/>
                <a:gd name="connsiteY40" fmla="*/ 151931 h 336551"/>
                <a:gd name="connsiteX41" fmla="*/ 185850 w 300038"/>
                <a:gd name="connsiteY41" fmla="*/ 183639 h 336551"/>
                <a:gd name="connsiteX42" fmla="*/ 172579 w 300038"/>
                <a:gd name="connsiteY42" fmla="*/ 192887 h 336551"/>
                <a:gd name="connsiteX43" fmla="*/ 150019 w 300038"/>
                <a:gd name="connsiteY43" fmla="*/ 196850 h 336551"/>
                <a:gd name="connsiteX44" fmla="*/ 127459 w 300038"/>
                <a:gd name="connsiteY44" fmla="*/ 192887 h 336551"/>
                <a:gd name="connsiteX45" fmla="*/ 114189 w 300038"/>
                <a:gd name="connsiteY45" fmla="*/ 183639 h 336551"/>
                <a:gd name="connsiteX46" fmla="*/ 91629 w 300038"/>
                <a:gd name="connsiteY46" fmla="*/ 151931 h 336551"/>
                <a:gd name="connsiteX47" fmla="*/ 67742 w 300038"/>
                <a:gd name="connsiteY47" fmla="*/ 125508 h 336551"/>
                <a:gd name="connsiteX48" fmla="*/ 70396 w 300038"/>
                <a:gd name="connsiteY48" fmla="*/ 100407 h 336551"/>
                <a:gd name="connsiteX49" fmla="*/ 75704 w 300038"/>
                <a:gd name="connsiteY49" fmla="*/ 93801 h 336551"/>
                <a:gd name="connsiteX50" fmla="*/ 77031 w 300038"/>
                <a:gd name="connsiteY50" fmla="*/ 85874 h 336551"/>
                <a:gd name="connsiteX51" fmla="*/ 74377 w 300038"/>
                <a:gd name="connsiteY51" fmla="*/ 50203 h 336551"/>
                <a:gd name="connsiteX52" fmla="*/ 103572 w 300038"/>
                <a:gd name="connsiteY52" fmla="*/ 27744 h 336551"/>
                <a:gd name="connsiteX53" fmla="*/ 119497 w 300038"/>
                <a:gd name="connsiteY53" fmla="*/ 10569 h 336551"/>
                <a:gd name="connsiteX54" fmla="*/ 155328 w 300038"/>
                <a:gd name="connsiteY54" fmla="*/ 0 h 33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0038" h="336551">
                  <a:moveTo>
                    <a:pt x="199932" y="273051"/>
                  </a:moveTo>
                  <a:cubicBezTo>
                    <a:pt x="194703" y="273051"/>
                    <a:pt x="192088" y="277020"/>
                    <a:pt x="192088" y="280989"/>
                  </a:cubicBezTo>
                  <a:cubicBezTo>
                    <a:pt x="192088" y="306124"/>
                    <a:pt x="192088" y="306124"/>
                    <a:pt x="192088" y="306124"/>
                  </a:cubicBezTo>
                  <a:cubicBezTo>
                    <a:pt x="192088" y="310093"/>
                    <a:pt x="194703" y="312739"/>
                    <a:pt x="199932" y="312739"/>
                  </a:cubicBezTo>
                  <a:cubicBezTo>
                    <a:pt x="250919" y="312739"/>
                    <a:pt x="250919" y="312739"/>
                    <a:pt x="250919" y="312739"/>
                  </a:cubicBezTo>
                  <a:cubicBezTo>
                    <a:pt x="254841" y="312739"/>
                    <a:pt x="258763" y="310093"/>
                    <a:pt x="258763" y="306124"/>
                  </a:cubicBezTo>
                  <a:lnTo>
                    <a:pt x="258763" y="280989"/>
                  </a:lnTo>
                  <a:cubicBezTo>
                    <a:pt x="258763" y="277020"/>
                    <a:pt x="254841" y="273051"/>
                    <a:pt x="250919" y="273051"/>
                  </a:cubicBezTo>
                  <a:cubicBezTo>
                    <a:pt x="199932" y="273051"/>
                    <a:pt x="199932" y="273051"/>
                    <a:pt x="199932" y="273051"/>
                  </a:cubicBezTo>
                  <a:close/>
                  <a:moveTo>
                    <a:pt x="101328" y="196851"/>
                  </a:moveTo>
                  <a:cubicBezTo>
                    <a:pt x="103960" y="196851"/>
                    <a:pt x="105276" y="196851"/>
                    <a:pt x="107908" y="196851"/>
                  </a:cubicBezTo>
                  <a:cubicBezTo>
                    <a:pt x="109224" y="198169"/>
                    <a:pt x="110540" y="199487"/>
                    <a:pt x="111856" y="202123"/>
                  </a:cubicBezTo>
                  <a:cubicBezTo>
                    <a:pt x="128964" y="248250"/>
                    <a:pt x="128964" y="248250"/>
                    <a:pt x="128964" y="248250"/>
                  </a:cubicBezTo>
                  <a:cubicBezTo>
                    <a:pt x="131595" y="239025"/>
                    <a:pt x="131595" y="239025"/>
                    <a:pt x="131595" y="239025"/>
                  </a:cubicBezTo>
                  <a:cubicBezTo>
                    <a:pt x="126332" y="225845"/>
                    <a:pt x="126332" y="225845"/>
                    <a:pt x="126332" y="225845"/>
                  </a:cubicBezTo>
                  <a:cubicBezTo>
                    <a:pt x="125016" y="223209"/>
                    <a:pt x="126332" y="220574"/>
                    <a:pt x="127648" y="217938"/>
                  </a:cubicBezTo>
                  <a:cubicBezTo>
                    <a:pt x="128964" y="216620"/>
                    <a:pt x="131595" y="215302"/>
                    <a:pt x="132911" y="215302"/>
                  </a:cubicBezTo>
                  <a:cubicBezTo>
                    <a:pt x="167126" y="215302"/>
                    <a:pt x="167126" y="215302"/>
                    <a:pt x="167126" y="215302"/>
                  </a:cubicBezTo>
                  <a:cubicBezTo>
                    <a:pt x="168442" y="215302"/>
                    <a:pt x="171074" y="216620"/>
                    <a:pt x="172390" y="217938"/>
                  </a:cubicBezTo>
                  <a:cubicBezTo>
                    <a:pt x="173706" y="220574"/>
                    <a:pt x="175022" y="223209"/>
                    <a:pt x="173706" y="225845"/>
                  </a:cubicBezTo>
                  <a:cubicBezTo>
                    <a:pt x="168442" y="239025"/>
                    <a:pt x="168442" y="239025"/>
                    <a:pt x="168442" y="239025"/>
                  </a:cubicBezTo>
                  <a:cubicBezTo>
                    <a:pt x="171074" y="248250"/>
                    <a:pt x="171074" y="248250"/>
                    <a:pt x="171074" y="248250"/>
                  </a:cubicBezTo>
                  <a:cubicBezTo>
                    <a:pt x="188182" y="202123"/>
                    <a:pt x="188182" y="202123"/>
                    <a:pt x="188182" y="202123"/>
                  </a:cubicBezTo>
                  <a:cubicBezTo>
                    <a:pt x="189498" y="199487"/>
                    <a:pt x="190814" y="198169"/>
                    <a:pt x="192130" y="196851"/>
                  </a:cubicBezTo>
                  <a:cubicBezTo>
                    <a:pt x="194762" y="196851"/>
                    <a:pt x="196078" y="196851"/>
                    <a:pt x="198710" y="196851"/>
                  </a:cubicBezTo>
                  <a:cubicBezTo>
                    <a:pt x="265823" y="224527"/>
                    <a:pt x="265823" y="224527"/>
                    <a:pt x="265823" y="224527"/>
                  </a:cubicBezTo>
                  <a:cubicBezTo>
                    <a:pt x="286879" y="232435"/>
                    <a:pt x="300038" y="252204"/>
                    <a:pt x="300038" y="274609"/>
                  </a:cubicBezTo>
                  <a:cubicBezTo>
                    <a:pt x="300038" y="328643"/>
                    <a:pt x="300038" y="328643"/>
                    <a:pt x="300038" y="328643"/>
                  </a:cubicBezTo>
                  <a:cubicBezTo>
                    <a:pt x="300038" y="332597"/>
                    <a:pt x="296090" y="336551"/>
                    <a:pt x="292142" y="336551"/>
                  </a:cubicBezTo>
                  <a:cubicBezTo>
                    <a:pt x="7896" y="336551"/>
                    <a:pt x="7896" y="336551"/>
                    <a:pt x="7896" y="336551"/>
                  </a:cubicBezTo>
                  <a:cubicBezTo>
                    <a:pt x="3948" y="336551"/>
                    <a:pt x="0" y="332597"/>
                    <a:pt x="0" y="328643"/>
                  </a:cubicBezTo>
                  <a:cubicBezTo>
                    <a:pt x="0" y="274609"/>
                    <a:pt x="0" y="274609"/>
                    <a:pt x="0" y="274609"/>
                  </a:cubicBezTo>
                  <a:cubicBezTo>
                    <a:pt x="0" y="252204"/>
                    <a:pt x="13159" y="232435"/>
                    <a:pt x="34215" y="224527"/>
                  </a:cubicBezTo>
                  <a:cubicBezTo>
                    <a:pt x="101328" y="196851"/>
                    <a:pt x="101328" y="196851"/>
                    <a:pt x="101328" y="196851"/>
                  </a:cubicBezTo>
                  <a:close/>
                  <a:moveTo>
                    <a:pt x="155328" y="0"/>
                  </a:moveTo>
                  <a:cubicBezTo>
                    <a:pt x="171252" y="0"/>
                    <a:pt x="187177" y="5285"/>
                    <a:pt x="201775" y="15854"/>
                  </a:cubicBezTo>
                  <a:cubicBezTo>
                    <a:pt x="225662" y="34350"/>
                    <a:pt x="223008" y="72663"/>
                    <a:pt x="223008" y="79268"/>
                  </a:cubicBezTo>
                  <a:cubicBezTo>
                    <a:pt x="223008" y="84553"/>
                    <a:pt x="224335" y="89838"/>
                    <a:pt x="224335" y="93801"/>
                  </a:cubicBezTo>
                  <a:cubicBezTo>
                    <a:pt x="225662" y="95122"/>
                    <a:pt x="228316" y="96443"/>
                    <a:pt x="229643" y="100407"/>
                  </a:cubicBezTo>
                  <a:cubicBezTo>
                    <a:pt x="234951" y="107012"/>
                    <a:pt x="234951" y="114939"/>
                    <a:pt x="232297" y="125508"/>
                  </a:cubicBezTo>
                  <a:cubicBezTo>
                    <a:pt x="226989" y="146647"/>
                    <a:pt x="215045" y="150610"/>
                    <a:pt x="208410" y="151931"/>
                  </a:cubicBezTo>
                  <a:cubicBezTo>
                    <a:pt x="204429" y="159858"/>
                    <a:pt x="195139" y="175712"/>
                    <a:pt x="185850" y="183639"/>
                  </a:cubicBezTo>
                  <a:cubicBezTo>
                    <a:pt x="183196" y="187602"/>
                    <a:pt x="177888" y="190244"/>
                    <a:pt x="172579" y="192887"/>
                  </a:cubicBezTo>
                  <a:cubicBezTo>
                    <a:pt x="164617" y="195529"/>
                    <a:pt x="157982" y="196850"/>
                    <a:pt x="150019" y="196850"/>
                  </a:cubicBezTo>
                  <a:cubicBezTo>
                    <a:pt x="142057" y="196850"/>
                    <a:pt x="135422" y="195529"/>
                    <a:pt x="127459" y="192887"/>
                  </a:cubicBezTo>
                  <a:cubicBezTo>
                    <a:pt x="122151" y="190244"/>
                    <a:pt x="116843" y="187602"/>
                    <a:pt x="114189" y="183639"/>
                  </a:cubicBezTo>
                  <a:cubicBezTo>
                    <a:pt x="104900" y="175712"/>
                    <a:pt x="95610" y="159858"/>
                    <a:pt x="91629" y="151931"/>
                  </a:cubicBezTo>
                  <a:cubicBezTo>
                    <a:pt x="84994" y="150610"/>
                    <a:pt x="73050" y="146647"/>
                    <a:pt x="67742" y="125508"/>
                  </a:cubicBezTo>
                  <a:cubicBezTo>
                    <a:pt x="65088" y="114939"/>
                    <a:pt x="65088" y="107012"/>
                    <a:pt x="70396" y="100407"/>
                  </a:cubicBezTo>
                  <a:cubicBezTo>
                    <a:pt x="71723" y="96443"/>
                    <a:pt x="74377" y="95122"/>
                    <a:pt x="75704" y="93801"/>
                  </a:cubicBezTo>
                  <a:cubicBezTo>
                    <a:pt x="75704" y="91159"/>
                    <a:pt x="75704" y="88516"/>
                    <a:pt x="77031" y="85874"/>
                  </a:cubicBezTo>
                  <a:cubicBezTo>
                    <a:pt x="73050" y="80590"/>
                    <a:pt x="67742" y="68699"/>
                    <a:pt x="74377" y="50203"/>
                  </a:cubicBezTo>
                  <a:cubicBezTo>
                    <a:pt x="81013" y="30386"/>
                    <a:pt x="95610" y="27744"/>
                    <a:pt x="103572" y="27744"/>
                  </a:cubicBezTo>
                  <a:cubicBezTo>
                    <a:pt x="106227" y="22459"/>
                    <a:pt x="111535" y="17175"/>
                    <a:pt x="119497" y="10569"/>
                  </a:cubicBezTo>
                  <a:cubicBezTo>
                    <a:pt x="128786" y="3963"/>
                    <a:pt x="142057" y="0"/>
                    <a:pt x="155328" y="0"/>
                  </a:cubicBezTo>
                  <a:close/>
                </a:path>
              </a:pathLst>
            </a:custGeom>
            <a:solidFill>
              <a:schemeClr val="bg1"/>
            </a:solidFill>
            <a:ln>
              <a:noFill/>
            </a:ln>
          </p:spPr>
          <p:txBody>
            <a:bodyPr/>
            <a:lstStyle/>
            <a:p>
              <a:endParaRPr lang="zh-CN" altLang="en-US"/>
            </a:p>
          </p:txBody>
        </p:sp>
        <p:grpSp>
          <p:nvGrpSpPr>
            <p:cNvPr id="2" name="组合 1"/>
            <p:cNvGrpSpPr/>
            <p:nvPr/>
          </p:nvGrpSpPr>
          <p:grpSpPr>
            <a:xfrm>
              <a:off x="328701" y="2954669"/>
              <a:ext cx="2390597" cy="1479086"/>
              <a:chOff x="332090" y="2961670"/>
              <a:chExt cx="2390597" cy="1479086"/>
            </a:xfrm>
          </p:grpSpPr>
          <p:sp>
            <p:nvSpPr>
              <p:cNvPr id="20" name="矩形 19"/>
              <p:cNvSpPr/>
              <p:nvPr/>
            </p:nvSpPr>
            <p:spPr>
              <a:xfrm>
                <a:off x="332090" y="3314294"/>
                <a:ext cx="2390597" cy="1126462"/>
              </a:xfrm>
              <a:prstGeom prst="rect">
                <a:avLst/>
              </a:prstGeom>
            </p:spPr>
            <p:txBody>
              <a:bodyPr wrap="square">
                <a:spAutoFit/>
              </a:bodyPr>
              <a:lstStyle/>
              <a:p>
                <a:pPr algn="ctr">
                  <a:lnSpc>
                    <a:spcPct val="120000"/>
                  </a:lnSpc>
                </a:pPr>
                <a:r>
                  <a:rPr lang="zh-CN" altLang="en-US" sz="1400" dirty="0">
                    <a:solidFill>
                      <a:schemeClr val="bg1"/>
                    </a:solidFill>
                  </a:rPr>
                  <a:t>用户可以在投影仪或者计算机上进行演示也可以将演示文稿打印出来制作成胶片以便应用到更广泛的领域中</a:t>
                </a:r>
              </a:p>
            </p:txBody>
          </p:sp>
          <p:sp>
            <p:nvSpPr>
              <p:cNvPr id="29" name="矩形 28"/>
              <p:cNvSpPr/>
              <p:nvPr/>
            </p:nvSpPr>
            <p:spPr>
              <a:xfrm>
                <a:off x="406401" y="2961670"/>
                <a:ext cx="2241974" cy="401264"/>
              </a:xfrm>
              <a:prstGeom prst="rect">
                <a:avLst/>
              </a:prstGeom>
            </p:spPr>
            <p:txBody>
              <a:bodyPr wrap="square">
                <a:spAutoFit/>
              </a:bodyPr>
              <a:lstStyle/>
              <a:p>
                <a:pPr algn="ctr">
                  <a:lnSpc>
                    <a:spcPct val="120000"/>
                  </a:lnSpc>
                </a:pPr>
                <a:r>
                  <a:rPr lang="zh-CN" altLang="en-US" b="1" dirty="0">
                    <a:solidFill>
                      <a:schemeClr val="bg1"/>
                    </a:solidFill>
                  </a:rPr>
                  <a:t>标题文字添加</a:t>
                </a:r>
              </a:p>
            </p:txBody>
          </p:sp>
        </p:grpSp>
      </p:grpSp>
      <p:grpSp>
        <p:nvGrpSpPr>
          <p:cNvPr id="14" name="组合 13"/>
          <p:cNvGrpSpPr/>
          <p:nvPr/>
        </p:nvGrpSpPr>
        <p:grpSpPr>
          <a:xfrm>
            <a:off x="3048000" y="1816100"/>
            <a:ext cx="3048000" cy="2943423"/>
            <a:chOff x="3048000" y="1816100"/>
            <a:chExt cx="3048000" cy="2943423"/>
          </a:xfrm>
        </p:grpSpPr>
        <p:sp>
          <p:nvSpPr>
            <p:cNvPr id="8" name="矩形 7"/>
            <p:cNvSpPr/>
            <p:nvPr/>
          </p:nvSpPr>
          <p:spPr>
            <a:xfrm>
              <a:off x="3048000" y="1816100"/>
              <a:ext cx="3048000" cy="2943423"/>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a:off x="3251200" y="2413000"/>
              <a:ext cx="0" cy="1435100"/>
            </a:xfrm>
            <a:prstGeom prst="line">
              <a:avLst/>
            </a:prstGeom>
            <a:ln>
              <a:solidFill>
                <a:schemeClr val="bg1">
                  <a:lumMod val="95000"/>
                  <a:alpha val="63000"/>
                </a:schemeClr>
              </a:solidFill>
            </a:ln>
          </p:spPr>
          <p:style>
            <a:lnRef idx="1">
              <a:schemeClr val="accent1"/>
            </a:lnRef>
            <a:fillRef idx="0">
              <a:schemeClr val="accent1"/>
            </a:fillRef>
            <a:effectRef idx="0">
              <a:schemeClr val="accent1"/>
            </a:effectRef>
            <a:fontRef idx="minor">
              <a:schemeClr val="tx1"/>
            </a:fontRef>
          </p:style>
        </p:cxnSp>
        <p:sp>
          <p:nvSpPr>
            <p:cNvPr id="42" name="money-bag-of-dollars_44282"/>
            <p:cNvSpPr>
              <a:spLocks noChangeAspect="1"/>
            </p:cNvSpPr>
            <p:nvPr/>
          </p:nvSpPr>
          <p:spPr bwMode="auto">
            <a:xfrm>
              <a:off x="4305299" y="2222500"/>
              <a:ext cx="533402" cy="533402"/>
            </a:xfrm>
            <a:custGeom>
              <a:avLst/>
              <a:gdLst>
                <a:gd name="connsiteX0" fmla="*/ 157638 w 338138"/>
                <a:gd name="connsiteY0" fmla="*/ 144463 h 338138"/>
                <a:gd name="connsiteX1" fmla="*/ 165544 w 338138"/>
                <a:gd name="connsiteY1" fmla="*/ 148443 h 338138"/>
                <a:gd name="connsiteX2" fmla="*/ 249865 w 338138"/>
                <a:gd name="connsiteY2" fmla="*/ 233341 h 338138"/>
                <a:gd name="connsiteX3" fmla="*/ 280167 w 338138"/>
                <a:gd name="connsiteY3" fmla="*/ 232015 h 338138"/>
                <a:gd name="connsiteX4" fmla="*/ 286755 w 338138"/>
                <a:gd name="connsiteY4" fmla="*/ 234668 h 338138"/>
                <a:gd name="connsiteX5" fmla="*/ 335503 w 338138"/>
                <a:gd name="connsiteY5" fmla="*/ 283750 h 338138"/>
                <a:gd name="connsiteX6" fmla="*/ 338138 w 338138"/>
                <a:gd name="connsiteY6" fmla="*/ 293036 h 338138"/>
                <a:gd name="connsiteX7" fmla="*/ 330233 w 338138"/>
                <a:gd name="connsiteY7" fmla="*/ 298342 h 338138"/>
                <a:gd name="connsiteX8" fmla="*/ 311788 w 338138"/>
                <a:gd name="connsiteY8" fmla="*/ 303648 h 338138"/>
                <a:gd name="connsiteX9" fmla="*/ 303883 w 338138"/>
                <a:gd name="connsiteY9" fmla="*/ 310281 h 338138"/>
                <a:gd name="connsiteX10" fmla="*/ 299930 w 338138"/>
                <a:gd name="connsiteY10" fmla="*/ 331505 h 338138"/>
                <a:gd name="connsiteX11" fmla="*/ 293343 w 338138"/>
                <a:gd name="connsiteY11" fmla="*/ 338138 h 338138"/>
                <a:gd name="connsiteX12" fmla="*/ 290708 w 338138"/>
                <a:gd name="connsiteY12" fmla="*/ 338138 h 338138"/>
                <a:gd name="connsiteX13" fmla="*/ 284120 w 338138"/>
                <a:gd name="connsiteY13" fmla="*/ 335485 h 338138"/>
                <a:gd name="connsiteX14" fmla="*/ 235372 w 338138"/>
                <a:gd name="connsiteY14" fmla="*/ 286403 h 338138"/>
                <a:gd name="connsiteX15" fmla="*/ 232737 w 338138"/>
                <a:gd name="connsiteY15" fmla="*/ 279770 h 338138"/>
                <a:gd name="connsiteX16" fmla="*/ 234054 w 338138"/>
                <a:gd name="connsiteY16" fmla="*/ 249260 h 338138"/>
                <a:gd name="connsiteX17" fmla="*/ 149733 w 338138"/>
                <a:gd name="connsiteY17" fmla="*/ 164361 h 338138"/>
                <a:gd name="connsiteX18" fmla="*/ 149733 w 338138"/>
                <a:gd name="connsiteY18" fmla="*/ 148443 h 338138"/>
                <a:gd name="connsiteX19" fmla="*/ 157638 w 338138"/>
                <a:gd name="connsiteY19" fmla="*/ 144463 h 338138"/>
                <a:gd name="connsiteX20" fmla="*/ 145922 w 338138"/>
                <a:gd name="connsiteY20" fmla="*/ 120650 h 338138"/>
                <a:gd name="connsiteX21" fmla="*/ 169863 w 338138"/>
                <a:gd name="connsiteY21" fmla="*/ 137383 h 338138"/>
                <a:gd name="connsiteX22" fmla="*/ 157893 w 338138"/>
                <a:gd name="connsiteY22" fmla="*/ 133522 h 338138"/>
                <a:gd name="connsiteX23" fmla="*/ 141931 w 338138"/>
                <a:gd name="connsiteY23" fmla="*/ 141245 h 338138"/>
                <a:gd name="connsiteX24" fmla="*/ 137941 w 338138"/>
                <a:gd name="connsiteY24" fmla="*/ 168275 h 338138"/>
                <a:gd name="connsiteX25" fmla="*/ 120650 w 338138"/>
                <a:gd name="connsiteY25" fmla="*/ 145106 h 338138"/>
                <a:gd name="connsiteX26" fmla="*/ 145922 w 338138"/>
                <a:gd name="connsiteY26" fmla="*/ 120650 h 338138"/>
                <a:gd name="connsiteX27" fmla="*/ 146051 w 338138"/>
                <a:gd name="connsiteY27" fmla="*/ 60325 h 338138"/>
                <a:gd name="connsiteX28" fmla="*/ 230188 w 338138"/>
                <a:gd name="connsiteY28" fmla="*/ 145257 h 338138"/>
                <a:gd name="connsiteX29" fmla="*/ 219671 w 338138"/>
                <a:gd name="connsiteY29" fmla="*/ 186395 h 338138"/>
                <a:gd name="connsiteX30" fmla="*/ 193378 w 338138"/>
                <a:gd name="connsiteY30" fmla="*/ 161181 h 338138"/>
                <a:gd name="connsiteX31" fmla="*/ 196007 w 338138"/>
                <a:gd name="connsiteY31" fmla="*/ 145257 h 338138"/>
                <a:gd name="connsiteX32" fmla="*/ 146051 w 338138"/>
                <a:gd name="connsiteY32" fmla="*/ 94828 h 338138"/>
                <a:gd name="connsiteX33" fmla="*/ 96094 w 338138"/>
                <a:gd name="connsiteY33" fmla="*/ 145257 h 338138"/>
                <a:gd name="connsiteX34" fmla="*/ 146051 w 338138"/>
                <a:gd name="connsiteY34" fmla="*/ 195685 h 338138"/>
                <a:gd name="connsiteX35" fmla="*/ 161827 w 338138"/>
                <a:gd name="connsiteY35" fmla="*/ 193031 h 338138"/>
                <a:gd name="connsiteX36" fmla="*/ 188119 w 338138"/>
                <a:gd name="connsiteY36" fmla="*/ 219572 h 338138"/>
                <a:gd name="connsiteX37" fmla="*/ 146051 w 338138"/>
                <a:gd name="connsiteY37" fmla="*/ 230188 h 338138"/>
                <a:gd name="connsiteX38" fmla="*/ 61913 w 338138"/>
                <a:gd name="connsiteY38" fmla="*/ 145257 h 338138"/>
                <a:gd name="connsiteX39" fmla="*/ 146051 w 338138"/>
                <a:gd name="connsiteY39" fmla="*/ 60325 h 338138"/>
                <a:gd name="connsiteX40" fmla="*/ 145257 w 338138"/>
                <a:gd name="connsiteY40" fmla="*/ 0 h 338138"/>
                <a:gd name="connsiteX41" fmla="*/ 290513 w 338138"/>
                <a:gd name="connsiteY41" fmla="*/ 145257 h 338138"/>
                <a:gd name="connsiteX42" fmla="*/ 269385 w 338138"/>
                <a:gd name="connsiteY42" fmla="*/ 221846 h 338138"/>
                <a:gd name="connsiteX43" fmla="*/ 254859 w 338138"/>
                <a:gd name="connsiteY43" fmla="*/ 221846 h 338138"/>
                <a:gd name="connsiteX44" fmla="*/ 239013 w 338138"/>
                <a:gd name="connsiteY44" fmla="*/ 206000 h 338138"/>
                <a:gd name="connsiteX45" fmla="*/ 256180 w 338138"/>
                <a:gd name="connsiteY45" fmla="*/ 145257 h 338138"/>
                <a:gd name="connsiteX46" fmla="*/ 145257 w 338138"/>
                <a:gd name="connsiteY46" fmla="*/ 34333 h 338138"/>
                <a:gd name="connsiteX47" fmla="*/ 34333 w 338138"/>
                <a:gd name="connsiteY47" fmla="*/ 145257 h 338138"/>
                <a:gd name="connsiteX48" fmla="*/ 145257 w 338138"/>
                <a:gd name="connsiteY48" fmla="*/ 256180 h 338138"/>
                <a:gd name="connsiteX49" fmla="*/ 206000 w 338138"/>
                <a:gd name="connsiteY49" fmla="*/ 239013 h 338138"/>
                <a:gd name="connsiteX50" fmla="*/ 221847 w 338138"/>
                <a:gd name="connsiteY50" fmla="*/ 254859 h 338138"/>
                <a:gd name="connsiteX51" fmla="*/ 221847 w 338138"/>
                <a:gd name="connsiteY51" fmla="*/ 269385 h 338138"/>
                <a:gd name="connsiteX52" fmla="*/ 145257 w 338138"/>
                <a:gd name="connsiteY52" fmla="*/ 290513 h 338138"/>
                <a:gd name="connsiteX53" fmla="*/ 0 w 338138"/>
                <a:gd name="connsiteY53" fmla="*/ 145257 h 338138"/>
                <a:gd name="connsiteX54" fmla="*/ 145257 w 338138"/>
                <a:gd name="connsiteY5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38138" h="338138">
                  <a:moveTo>
                    <a:pt x="157638" y="144463"/>
                  </a:moveTo>
                  <a:cubicBezTo>
                    <a:pt x="160273" y="144463"/>
                    <a:pt x="162908" y="145790"/>
                    <a:pt x="165544" y="148443"/>
                  </a:cubicBezTo>
                  <a:cubicBezTo>
                    <a:pt x="165544" y="148443"/>
                    <a:pt x="165544" y="148443"/>
                    <a:pt x="249865" y="233341"/>
                  </a:cubicBezTo>
                  <a:cubicBezTo>
                    <a:pt x="249865" y="233341"/>
                    <a:pt x="249865" y="233341"/>
                    <a:pt x="280167" y="232015"/>
                  </a:cubicBezTo>
                  <a:cubicBezTo>
                    <a:pt x="282803" y="232015"/>
                    <a:pt x="285438" y="233341"/>
                    <a:pt x="286755" y="234668"/>
                  </a:cubicBezTo>
                  <a:cubicBezTo>
                    <a:pt x="286755" y="234668"/>
                    <a:pt x="286755" y="234668"/>
                    <a:pt x="335503" y="283750"/>
                  </a:cubicBezTo>
                  <a:cubicBezTo>
                    <a:pt x="338138" y="286403"/>
                    <a:pt x="338138" y="289056"/>
                    <a:pt x="338138" y="293036"/>
                  </a:cubicBezTo>
                  <a:cubicBezTo>
                    <a:pt x="336821" y="295689"/>
                    <a:pt x="334186" y="298342"/>
                    <a:pt x="330233" y="298342"/>
                  </a:cubicBezTo>
                  <a:cubicBezTo>
                    <a:pt x="330233" y="298342"/>
                    <a:pt x="330233" y="298342"/>
                    <a:pt x="311788" y="303648"/>
                  </a:cubicBezTo>
                  <a:cubicBezTo>
                    <a:pt x="307835" y="303648"/>
                    <a:pt x="305200" y="306301"/>
                    <a:pt x="303883" y="310281"/>
                  </a:cubicBezTo>
                  <a:cubicBezTo>
                    <a:pt x="303883" y="310281"/>
                    <a:pt x="303883" y="310281"/>
                    <a:pt x="299930" y="331505"/>
                  </a:cubicBezTo>
                  <a:cubicBezTo>
                    <a:pt x="298613" y="334158"/>
                    <a:pt x="295978" y="336812"/>
                    <a:pt x="293343" y="338138"/>
                  </a:cubicBezTo>
                  <a:cubicBezTo>
                    <a:pt x="292025" y="338138"/>
                    <a:pt x="292025" y="338138"/>
                    <a:pt x="290708" y="338138"/>
                  </a:cubicBezTo>
                  <a:cubicBezTo>
                    <a:pt x="288073" y="338138"/>
                    <a:pt x="285438" y="336812"/>
                    <a:pt x="284120" y="335485"/>
                  </a:cubicBezTo>
                  <a:cubicBezTo>
                    <a:pt x="284120" y="335485"/>
                    <a:pt x="284120" y="335485"/>
                    <a:pt x="235372" y="286403"/>
                  </a:cubicBezTo>
                  <a:cubicBezTo>
                    <a:pt x="232737" y="283750"/>
                    <a:pt x="232737" y="281097"/>
                    <a:pt x="232737" y="279770"/>
                  </a:cubicBezTo>
                  <a:cubicBezTo>
                    <a:pt x="232737" y="279770"/>
                    <a:pt x="232737" y="279770"/>
                    <a:pt x="234054" y="249260"/>
                  </a:cubicBezTo>
                  <a:cubicBezTo>
                    <a:pt x="234054" y="249260"/>
                    <a:pt x="234054" y="249260"/>
                    <a:pt x="149733" y="164361"/>
                  </a:cubicBezTo>
                  <a:cubicBezTo>
                    <a:pt x="144463" y="159055"/>
                    <a:pt x="144463" y="152422"/>
                    <a:pt x="149733" y="148443"/>
                  </a:cubicBezTo>
                  <a:cubicBezTo>
                    <a:pt x="151051" y="145790"/>
                    <a:pt x="155003" y="144463"/>
                    <a:pt x="157638" y="144463"/>
                  </a:cubicBezTo>
                  <a:close/>
                  <a:moveTo>
                    <a:pt x="145922" y="120650"/>
                  </a:moveTo>
                  <a:cubicBezTo>
                    <a:pt x="157893" y="120650"/>
                    <a:pt x="167203" y="128373"/>
                    <a:pt x="169863" y="137383"/>
                  </a:cubicBezTo>
                  <a:cubicBezTo>
                    <a:pt x="167203" y="134809"/>
                    <a:pt x="161883" y="133522"/>
                    <a:pt x="157893" y="133522"/>
                  </a:cubicBezTo>
                  <a:cubicBezTo>
                    <a:pt x="151242" y="133522"/>
                    <a:pt x="145922" y="136096"/>
                    <a:pt x="141931" y="141245"/>
                  </a:cubicBezTo>
                  <a:cubicBezTo>
                    <a:pt x="133951" y="147680"/>
                    <a:pt x="132620" y="160552"/>
                    <a:pt x="137941" y="168275"/>
                  </a:cubicBezTo>
                  <a:cubicBezTo>
                    <a:pt x="128630" y="165701"/>
                    <a:pt x="120650" y="156691"/>
                    <a:pt x="120650" y="145106"/>
                  </a:cubicBezTo>
                  <a:cubicBezTo>
                    <a:pt x="120650" y="132234"/>
                    <a:pt x="132620" y="120650"/>
                    <a:pt x="145922" y="120650"/>
                  </a:cubicBezTo>
                  <a:close/>
                  <a:moveTo>
                    <a:pt x="146051" y="60325"/>
                  </a:moveTo>
                  <a:cubicBezTo>
                    <a:pt x="192063" y="60325"/>
                    <a:pt x="230188" y="98810"/>
                    <a:pt x="230188" y="145257"/>
                  </a:cubicBezTo>
                  <a:cubicBezTo>
                    <a:pt x="230188" y="159854"/>
                    <a:pt x="226244" y="174452"/>
                    <a:pt x="219671" y="186395"/>
                  </a:cubicBezTo>
                  <a:lnTo>
                    <a:pt x="193378" y="161181"/>
                  </a:lnTo>
                  <a:cubicBezTo>
                    <a:pt x="196007" y="155873"/>
                    <a:pt x="196007" y="150565"/>
                    <a:pt x="196007" y="145257"/>
                  </a:cubicBezTo>
                  <a:cubicBezTo>
                    <a:pt x="196007" y="117388"/>
                    <a:pt x="173658" y="94828"/>
                    <a:pt x="146051" y="94828"/>
                  </a:cubicBezTo>
                  <a:cubicBezTo>
                    <a:pt x="118443" y="94828"/>
                    <a:pt x="96094" y="117388"/>
                    <a:pt x="96094" y="145257"/>
                  </a:cubicBezTo>
                  <a:cubicBezTo>
                    <a:pt x="96094" y="173125"/>
                    <a:pt x="118443" y="195685"/>
                    <a:pt x="146051" y="195685"/>
                  </a:cubicBezTo>
                  <a:cubicBezTo>
                    <a:pt x="151309" y="195685"/>
                    <a:pt x="156568" y="194358"/>
                    <a:pt x="161827" y="193031"/>
                  </a:cubicBezTo>
                  <a:cubicBezTo>
                    <a:pt x="161827" y="193031"/>
                    <a:pt x="161827" y="193031"/>
                    <a:pt x="188119" y="219572"/>
                  </a:cubicBezTo>
                  <a:cubicBezTo>
                    <a:pt x="174973" y="226207"/>
                    <a:pt x="161827" y="230188"/>
                    <a:pt x="146051" y="230188"/>
                  </a:cubicBezTo>
                  <a:cubicBezTo>
                    <a:pt x="100038" y="230188"/>
                    <a:pt x="61913" y="191703"/>
                    <a:pt x="61913" y="145257"/>
                  </a:cubicBezTo>
                  <a:cubicBezTo>
                    <a:pt x="61913" y="98810"/>
                    <a:pt x="100038" y="60325"/>
                    <a:pt x="146051" y="60325"/>
                  </a:cubicBezTo>
                  <a:close/>
                  <a:moveTo>
                    <a:pt x="145257" y="0"/>
                  </a:moveTo>
                  <a:cubicBezTo>
                    <a:pt x="225808" y="0"/>
                    <a:pt x="290513" y="64705"/>
                    <a:pt x="290513" y="145257"/>
                  </a:cubicBezTo>
                  <a:cubicBezTo>
                    <a:pt x="290513" y="172987"/>
                    <a:pt x="282590" y="199398"/>
                    <a:pt x="269385" y="221846"/>
                  </a:cubicBezTo>
                  <a:cubicBezTo>
                    <a:pt x="269385" y="221846"/>
                    <a:pt x="269385" y="221846"/>
                    <a:pt x="254859" y="221846"/>
                  </a:cubicBezTo>
                  <a:cubicBezTo>
                    <a:pt x="254859" y="221846"/>
                    <a:pt x="254859" y="221846"/>
                    <a:pt x="239013" y="206000"/>
                  </a:cubicBezTo>
                  <a:cubicBezTo>
                    <a:pt x="249577" y="188833"/>
                    <a:pt x="256180" y="167705"/>
                    <a:pt x="256180" y="145257"/>
                  </a:cubicBezTo>
                  <a:cubicBezTo>
                    <a:pt x="256180" y="84513"/>
                    <a:pt x="207321" y="34333"/>
                    <a:pt x="145257" y="34333"/>
                  </a:cubicBezTo>
                  <a:cubicBezTo>
                    <a:pt x="84513" y="34333"/>
                    <a:pt x="34333" y="84513"/>
                    <a:pt x="34333" y="145257"/>
                  </a:cubicBezTo>
                  <a:cubicBezTo>
                    <a:pt x="34333" y="207321"/>
                    <a:pt x="84513" y="256180"/>
                    <a:pt x="145257" y="256180"/>
                  </a:cubicBezTo>
                  <a:cubicBezTo>
                    <a:pt x="167705" y="256180"/>
                    <a:pt x="188834" y="249577"/>
                    <a:pt x="206000" y="239013"/>
                  </a:cubicBezTo>
                  <a:cubicBezTo>
                    <a:pt x="206000" y="239013"/>
                    <a:pt x="206000" y="239013"/>
                    <a:pt x="221847" y="254859"/>
                  </a:cubicBezTo>
                  <a:cubicBezTo>
                    <a:pt x="221847" y="254859"/>
                    <a:pt x="221847" y="254859"/>
                    <a:pt x="221847" y="269385"/>
                  </a:cubicBezTo>
                  <a:cubicBezTo>
                    <a:pt x="199398" y="282590"/>
                    <a:pt x="172988" y="290513"/>
                    <a:pt x="145257" y="290513"/>
                  </a:cubicBezTo>
                  <a:cubicBezTo>
                    <a:pt x="64705" y="290513"/>
                    <a:pt x="0" y="225808"/>
                    <a:pt x="0" y="145257"/>
                  </a:cubicBezTo>
                  <a:cubicBezTo>
                    <a:pt x="0" y="64705"/>
                    <a:pt x="64705" y="0"/>
                    <a:pt x="145257" y="0"/>
                  </a:cubicBezTo>
                  <a:close/>
                </a:path>
              </a:pathLst>
            </a:custGeom>
            <a:solidFill>
              <a:schemeClr val="bg1"/>
            </a:solidFill>
            <a:ln>
              <a:noFill/>
            </a:ln>
          </p:spPr>
          <p:txBody>
            <a:bodyPr/>
            <a:lstStyle/>
            <a:p>
              <a:endParaRPr lang="zh-CN" altLang="en-US"/>
            </a:p>
          </p:txBody>
        </p:sp>
        <p:grpSp>
          <p:nvGrpSpPr>
            <p:cNvPr id="30" name="组合 29"/>
            <p:cNvGrpSpPr/>
            <p:nvPr/>
          </p:nvGrpSpPr>
          <p:grpSpPr>
            <a:xfrm>
              <a:off x="3376701" y="2954669"/>
              <a:ext cx="2390597" cy="1479086"/>
              <a:chOff x="332090" y="2961670"/>
              <a:chExt cx="2390597" cy="1479086"/>
            </a:xfrm>
          </p:grpSpPr>
          <p:sp>
            <p:nvSpPr>
              <p:cNvPr id="31" name="矩形 30"/>
              <p:cNvSpPr/>
              <p:nvPr/>
            </p:nvSpPr>
            <p:spPr>
              <a:xfrm>
                <a:off x="332090" y="3314294"/>
                <a:ext cx="2390597" cy="1126462"/>
              </a:xfrm>
              <a:prstGeom prst="rect">
                <a:avLst/>
              </a:prstGeom>
            </p:spPr>
            <p:txBody>
              <a:bodyPr wrap="square">
                <a:spAutoFit/>
              </a:bodyPr>
              <a:lstStyle/>
              <a:p>
                <a:pPr algn="ctr">
                  <a:lnSpc>
                    <a:spcPct val="120000"/>
                  </a:lnSpc>
                </a:pPr>
                <a:r>
                  <a:rPr lang="zh-CN" altLang="en-US" sz="1400" dirty="0">
                    <a:solidFill>
                      <a:schemeClr val="bg1"/>
                    </a:solidFill>
                  </a:rPr>
                  <a:t>用户可以在投影仪或者计算机上进行演示也可以将演示文稿打印出来制作成胶片以便应用到更广泛的领域中</a:t>
                </a:r>
              </a:p>
            </p:txBody>
          </p:sp>
          <p:sp>
            <p:nvSpPr>
              <p:cNvPr id="32" name="矩形 31"/>
              <p:cNvSpPr/>
              <p:nvPr/>
            </p:nvSpPr>
            <p:spPr>
              <a:xfrm>
                <a:off x="406401" y="2961670"/>
                <a:ext cx="2241974" cy="401264"/>
              </a:xfrm>
              <a:prstGeom prst="rect">
                <a:avLst/>
              </a:prstGeom>
            </p:spPr>
            <p:txBody>
              <a:bodyPr wrap="square">
                <a:spAutoFit/>
              </a:bodyPr>
              <a:lstStyle/>
              <a:p>
                <a:pPr algn="ctr">
                  <a:lnSpc>
                    <a:spcPct val="120000"/>
                  </a:lnSpc>
                </a:pPr>
                <a:r>
                  <a:rPr lang="zh-CN" altLang="en-US" b="1" dirty="0">
                    <a:solidFill>
                      <a:schemeClr val="bg1"/>
                    </a:solidFill>
                  </a:rPr>
                  <a:t>标题文字添加</a:t>
                </a:r>
              </a:p>
            </p:txBody>
          </p:sp>
        </p:grpSp>
      </p:grpSp>
      <p:grpSp>
        <p:nvGrpSpPr>
          <p:cNvPr id="15" name="组合 14"/>
          <p:cNvGrpSpPr/>
          <p:nvPr/>
        </p:nvGrpSpPr>
        <p:grpSpPr>
          <a:xfrm>
            <a:off x="6096000" y="1816100"/>
            <a:ext cx="3048000" cy="2943423"/>
            <a:chOff x="6096000" y="1816100"/>
            <a:chExt cx="3048000" cy="2943423"/>
          </a:xfrm>
        </p:grpSpPr>
        <p:sp>
          <p:nvSpPr>
            <p:cNvPr id="9" name="矩形 8"/>
            <p:cNvSpPr/>
            <p:nvPr/>
          </p:nvSpPr>
          <p:spPr>
            <a:xfrm>
              <a:off x="6096000" y="1816100"/>
              <a:ext cx="3048000" cy="29434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 name="直接连接符 22"/>
            <p:cNvCxnSpPr/>
            <p:nvPr/>
          </p:nvCxnSpPr>
          <p:spPr>
            <a:xfrm>
              <a:off x="6299200" y="2413000"/>
              <a:ext cx="0" cy="1435100"/>
            </a:xfrm>
            <a:prstGeom prst="line">
              <a:avLst/>
            </a:prstGeom>
            <a:ln>
              <a:solidFill>
                <a:schemeClr val="bg1">
                  <a:lumMod val="95000"/>
                  <a:alpha val="63000"/>
                </a:schemeClr>
              </a:solidFill>
            </a:ln>
          </p:spPr>
          <p:style>
            <a:lnRef idx="1">
              <a:schemeClr val="accent1"/>
            </a:lnRef>
            <a:fillRef idx="0">
              <a:schemeClr val="accent1"/>
            </a:fillRef>
            <a:effectRef idx="0">
              <a:schemeClr val="accent1"/>
            </a:effectRef>
            <a:fontRef idx="minor">
              <a:schemeClr val="tx1"/>
            </a:fontRef>
          </p:style>
        </p:cxnSp>
        <p:sp>
          <p:nvSpPr>
            <p:cNvPr id="43" name="money-bag-of-dollars_44282"/>
            <p:cNvSpPr>
              <a:spLocks noChangeAspect="1"/>
            </p:cNvSpPr>
            <p:nvPr/>
          </p:nvSpPr>
          <p:spPr bwMode="auto">
            <a:xfrm>
              <a:off x="7353299" y="2246232"/>
              <a:ext cx="533402" cy="485937"/>
            </a:xfrm>
            <a:custGeom>
              <a:avLst/>
              <a:gdLst>
                <a:gd name="connsiteX0" fmla="*/ 260506 w 331788"/>
                <a:gd name="connsiteY0" fmla="*/ 76839 h 302264"/>
                <a:gd name="connsiteX1" fmla="*/ 326604 w 331788"/>
                <a:gd name="connsiteY1" fmla="*/ 76839 h 302264"/>
                <a:gd name="connsiteX2" fmla="*/ 326604 w 331788"/>
                <a:gd name="connsiteY2" fmla="*/ 291959 h 302264"/>
                <a:gd name="connsiteX3" fmla="*/ 331788 w 331788"/>
                <a:gd name="connsiteY3" fmla="*/ 297111 h 302264"/>
                <a:gd name="connsiteX4" fmla="*/ 326604 w 331788"/>
                <a:gd name="connsiteY4" fmla="*/ 302264 h 302264"/>
                <a:gd name="connsiteX5" fmla="*/ 5184 w 331788"/>
                <a:gd name="connsiteY5" fmla="*/ 302264 h 302264"/>
                <a:gd name="connsiteX6" fmla="*/ 0 w 331788"/>
                <a:gd name="connsiteY6" fmla="*/ 297111 h 302264"/>
                <a:gd name="connsiteX7" fmla="*/ 5184 w 331788"/>
                <a:gd name="connsiteY7" fmla="*/ 291959 h 302264"/>
                <a:gd name="connsiteX8" fmla="*/ 11664 w 331788"/>
                <a:gd name="connsiteY8" fmla="*/ 291959 h 302264"/>
                <a:gd name="connsiteX9" fmla="*/ 11664 w 331788"/>
                <a:gd name="connsiteY9" fmla="*/ 214670 h 302264"/>
                <a:gd name="connsiteX10" fmla="*/ 77763 w 331788"/>
                <a:gd name="connsiteY10" fmla="*/ 214670 h 302264"/>
                <a:gd name="connsiteX11" fmla="*/ 77763 w 331788"/>
                <a:gd name="connsiteY11" fmla="*/ 291959 h 302264"/>
                <a:gd name="connsiteX12" fmla="*/ 94612 w 331788"/>
                <a:gd name="connsiteY12" fmla="*/ 291959 h 302264"/>
                <a:gd name="connsiteX13" fmla="*/ 94612 w 331788"/>
                <a:gd name="connsiteY13" fmla="*/ 165721 h 302264"/>
                <a:gd name="connsiteX14" fmla="*/ 160710 w 331788"/>
                <a:gd name="connsiteY14" fmla="*/ 165721 h 302264"/>
                <a:gd name="connsiteX15" fmla="*/ 160710 w 331788"/>
                <a:gd name="connsiteY15" fmla="*/ 291959 h 302264"/>
                <a:gd name="connsiteX16" fmla="*/ 177559 w 331788"/>
                <a:gd name="connsiteY16" fmla="*/ 291959 h 302264"/>
                <a:gd name="connsiteX17" fmla="*/ 177559 w 331788"/>
                <a:gd name="connsiteY17" fmla="*/ 121924 h 302264"/>
                <a:gd name="connsiteX18" fmla="*/ 243657 w 331788"/>
                <a:gd name="connsiteY18" fmla="*/ 121924 h 302264"/>
                <a:gd name="connsiteX19" fmla="*/ 243657 w 331788"/>
                <a:gd name="connsiteY19" fmla="*/ 291959 h 302264"/>
                <a:gd name="connsiteX20" fmla="*/ 260506 w 331788"/>
                <a:gd name="connsiteY20" fmla="*/ 291959 h 302264"/>
                <a:gd name="connsiteX21" fmla="*/ 260506 w 331788"/>
                <a:gd name="connsiteY21" fmla="*/ 76839 h 302264"/>
                <a:gd name="connsiteX22" fmla="*/ 212230 w 331788"/>
                <a:gd name="connsiteY22" fmla="*/ 334 h 302264"/>
                <a:gd name="connsiteX23" fmla="*/ 259954 w 331788"/>
                <a:gd name="connsiteY23" fmla="*/ 4179 h 302264"/>
                <a:gd name="connsiteX24" fmla="*/ 261244 w 331788"/>
                <a:gd name="connsiteY24" fmla="*/ 5460 h 302264"/>
                <a:gd name="connsiteX25" fmla="*/ 262534 w 331788"/>
                <a:gd name="connsiteY25" fmla="*/ 5460 h 302264"/>
                <a:gd name="connsiteX26" fmla="*/ 263823 w 331788"/>
                <a:gd name="connsiteY26" fmla="*/ 6742 h 302264"/>
                <a:gd name="connsiteX27" fmla="*/ 263823 w 331788"/>
                <a:gd name="connsiteY27" fmla="*/ 8024 h 302264"/>
                <a:gd name="connsiteX28" fmla="*/ 265113 w 331788"/>
                <a:gd name="connsiteY28" fmla="*/ 8024 h 302264"/>
                <a:gd name="connsiteX29" fmla="*/ 265113 w 331788"/>
                <a:gd name="connsiteY29" fmla="*/ 9305 h 302264"/>
                <a:gd name="connsiteX30" fmla="*/ 265113 w 331788"/>
                <a:gd name="connsiteY30" fmla="*/ 10587 h 302264"/>
                <a:gd name="connsiteX31" fmla="*/ 265113 w 331788"/>
                <a:gd name="connsiteY31" fmla="*/ 11869 h 302264"/>
                <a:gd name="connsiteX32" fmla="*/ 263823 w 331788"/>
                <a:gd name="connsiteY32" fmla="*/ 11869 h 302264"/>
                <a:gd name="connsiteX33" fmla="*/ 244476 w 331788"/>
                <a:gd name="connsiteY33" fmla="*/ 55445 h 302264"/>
                <a:gd name="connsiteX34" fmla="*/ 239316 w 331788"/>
                <a:gd name="connsiteY34" fmla="*/ 58008 h 302264"/>
                <a:gd name="connsiteX35" fmla="*/ 238026 w 331788"/>
                <a:gd name="connsiteY35" fmla="*/ 58008 h 302264"/>
                <a:gd name="connsiteX36" fmla="*/ 234157 w 331788"/>
                <a:gd name="connsiteY36" fmla="*/ 50318 h 302264"/>
                <a:gd name="connsiteX37" fmla="*/ 247055 w 331788"/>
                <a:gd name="connsiteY37" fmla="*/ 23403 h 302264"/>
                <a:gd name="connsiteX38" fmla="*/ 47129 w 331788"/>
                <a:gd name="connsiteY38" fmla="*/ 137470 h 302264"/>
                <a:gd name="connsiteX39" fmla="*/ 44549 w 331788"/>
                <a:gd name="connsiteY39" fmla="*/ 138752 h 302264"/>
                <a:gd name="connsiteX40" fmla="*/ 40680 w 331788"/>
                <a:gd name="connsiteY40" fmla="*/ 136189 h 302264"/>
                <a:gd name="connsiteX41" fmla="*/ 41970 w 331788"/>
                <a:gd name="connsiteY41" fmla="*/ 128499 h 302264"/>
                <a:gd name="connsiteX42" fmla="*/ 241896 w 331788"/>
                <a:gd name="connsiteY42" fmla="*/ 13150 h 302264"/>
                <a:gd name="connsiteX43" fmla="*/ 212230 w 331788"/>
                <a:gd name="connsiteY43" fmla="*/ 10587 h 302264"/>
                <a:gd name="connsiteX44" fmla="*/ 207070 w 331788"/>
                <a:gd name="connsiteY44" fmla="*/ 5460 h 302264"/>
                <a:gd name="connsiteX45" fmla="*/ 212230 w 331788"/>
                <a:gd name="connsiteY45" fmla="*/ 334 h 302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31788" h="302264">
                  <a:moveTo>
                    <a:pt x="260506" y="76839"/>
                  </a:moveTo>
                  <a:cubicBezTo>
                    <a:pt x="260506" y="76839"/>
                    <a:pt x="260506" y="76839"/>
                    <a:pt x="326604" y="76839"/>
                  </a:cubicBezTo>
                  <a:cubicBezTo>
                    <a:pt x="326604" y="76839"/>
                    <a:pt x="326604" y="76839"/>
                    <a:pt x="326604" y="291959"/>
                  </a:cubicBezTo>
                  <a:cubicBezTo>
                    <a:pt x="329196" y="291959"/>
                    <a:pt x="331788" y="294535"/>
                    <a:pt x="331788" y="297111"/>
                  </a:cubicBezTo>
                  <a:cubicBezTo>
                    <a:pt x="331788" y="299688"/>
                    <a:pt x="329196" y="302264"/>
                    <a:pt x="326604" y="302264"/>
                  </a:cubicBezTo>
                  <a:cubicBezTo>
                    <a:pt x="326604" y="302264"/>
                    <a:pt x="326604" y="302264"/>
                    <a:pt x="5184" y="302264"/>
                  </a:cubicBezTo>
                  <a:cubicBezTo>
                    <a:pt x="2592" y="302264"/>
                    <a:pt x="0" y="299688"/>
                    <a:pt x="0" y="297111"/>
                  </a:cubicBezTo>
                  <a:cubicBezTo>
                    <a:pt x="0" y="294535"/>
                    <a:pt x="2592" y="291959"/>
                    <a:pt x="5184" y="291959"/>
                  </a:cubicBezTo>
                  <a:cubicBezTo>
                    <a:pt x="5184" y="291959"/>
                    <a:pt x="5184" y="291959"/>
                    <a:pt x="11664" y="291959"/>
                  </a:cubicBezTo>
                  <a:cubicBezTo>
                    <a:pt x="11664" y="291959"/>
                    <a:pt x="11664" y="291959"/>
                    <a:pt x="11664" y="214670"/>
                  </a:cubicBezTo>
                  <a:cubicBezTo>
                    <a:pt x="11664" y="214670"/>
                    <a:pt x="11664" y="214670"/>
                    <a:pt x="77763" y="214670"/>
                  </a:cubicBezTo>
                  <a:cubicBezTo>
                    <a:pt x="77763" y="214670"/>
                    <a:pt x="77763" y="214670"/>
                    <a:pt x="77763" y="291959"/>
                  </a:cubicBezTo>
                  <a:cubicBezTo>
                    <a:pt x="77763" y="291959"/>
                    <a:pt x="77763" y="291959"/>
                    <a:pt x="94612" y="291959"/>
                  </a:cubicBezTo>
                  <a:cubicBezTo>
                    <a:pt x="94612" y="291959"/>
                    <a:pt x="94612" y="291959"/>
                    <a:pt x="94612" y="165721"/>
                  </a:cubicBezTo>
                  <a:cubicBezTo>
                    <a:pt x="94612" y="165721"/>
                    <a:pt x="94612" y="165721"/>
                    <a:pt x="160710" y="165721"/>
                  </a:cubicBezTo>
                  <a:cubicBezTo>
                    <a:pt x="160710" y="165721"/>
                    <a:pt x="160710" y="165721"/>
                    <a:pt x="160710" y="291959"/>
                  </a:cubicBezTo>
                  <a:cubicBezTo>
                    <a:pt x="160710" y="291959"/>
                    <a:pt x="160710" y="291959"/>
                    <a:pt x="177559" y="291959"/>
                  </a:cubicBezTo>
                  <a:cubicBezTo>
                    <a:pt x="177559" y="291959"/>
                    <a:pt x="177559" y="291959"/>
                    <a:pt x="177559" y="121924"/>
                  </a:cubicBezTo>
                  <a:cubicBezTo>
                    <a:pt x="177559" y="121924"/>
                    <a:pt x="177559" y="121924"/>
                    <a:pt x="243657" y="121924"/>
                  </a:cubicBezTo>
                  <a:cubicBezTo>
                    <a:pt x="243657" y="121924"/>
                    <a:pt x="243657" y="121924"/>
                    <a:pt x="243657" y="291959"/>
                  </a:cubicBezTo>
                  <a:cubicBezTo>
                    <a:pt x="243657" y="291959"/>
                    <a:pt x="243657" y="291959"/>
                    <a:pt x="260506" y="291959"/>
                  </a:cubicBezTo>
                  <a:cubicBezTo>
                    <a:pt x="260506" y="291959"/>
                    <a:pt x="260506" y="291959"/>
                    <a:pt x="260506" y="76839"/>
                  </a:cubicBezTo>
                  <a:close/>
                  <a:moveTo>
                    <a:pt x="212230" y="334"/>
                  </a:moveTo>
                  <a:cubicBezTo>
                    <a:pt x="212230" y="334"/>
                    <a:pt x="212230" y="334"/>
                    <a:pt x="259954" y="4179"/>
                  </a:cubicBezTo>
                  <a:cubicBezTo>
                    <a:pt x="259954" y="4179"/>
                    <a:pt x="261244" y="4179"/>
                    <a:pt x="261244" y="5460"/>
                  </a:cubicBezTo>
                  <a:cubicBezTo>
                    <a:pt x="262534" y="5460"/>
                    <a:pt x="262534" y="5460"/>
                    <a:pt x="262534" y="5460"/>
                  </a:cubicBezTo>
                  <a:cubicBezTo>
                    <a:pt x="262534" y="5460"/>
                    <a:pt x="263823" y="6742"/>
                    <a:pt x="263823" y="6742"/>
                  </a:cubicBezTo>
                  <a:cubicBezTo>
                    <a:pt x="263823" y="6742"/>
                    <a:pt x="263823" y="8024"/>
                    <a:pt x="263823" y="8024"/>
                  </a:cubicBezTo>
                  <a:cubicBezTo>
                    <a:pt x="263823" y="8024"/>
                    <a:pt x="265113" y="8024"/>
                    <a:pt x="265113" y="8024"/>
                  </a:cubicBezTo>
                  <a:cubicBezTo>
                    <a:pt x="265113" y="8024"/>
                    <a:pt x="265113" y="8024"/>
                    <a:pt x="265113" y="9305"/>
                  </a:cubicBezTo>
                  <a:cubicBezTo>
                    <a:pt x="265113" y="9305"/>
                    <a:pt x="265113" y="10587"/>
                    <a:pt x="265113" y="10587"/>
                  </a:cubicBezTo>
                  <a:cubicBezTo>
                    <a:pt x="265113" y="10587"/>
                    <a:pt x="265113" y="11869"/>
                    <a:pt x="265113" y="11869"/>
                  </a:cubicBezTo>
                  <a:cubicBezTo>
                    <a:pt x="263823" y="11869"/>
                    <a:pt x="263823" y="11869"/>
                    <a:pt x="263823" y="11869"/>
                  </a:cubicBezTo>
                  <a:cubicBezTo>
                    <a:pt x="263823" y="11869"/>
                    <a:pt x="263823" y="11869"/>
                    <a:pt x="244476" y="55445"/>
                  </a:cubicBezTo>
                  <a:cubicBezTo>
                    <a:pt x="244476" y="56726"/>
                    <a:pt x="241896" y="58008"/>
                    <a:pt x="239316" y="58008"/>
                  </a:cubicBezTo>
                  <a:cubicBezTo>
                    <a:pt x="239316" y="58008"/>
                    <a:pt x="238026" y="58008"/>
                    <a:pt x="238026" y="58008"/>
                  </a:cubicBezTo>
                  <a:cubicBezTo>
                    <a:pt x="234157" y="56726"/>
                    <a:pt x="232867" y="52881"/>
                    <a:pt x="234157" y="50318"/>
                  </a:cubicBezTo>
                  <a:cubicBezTo>
                    <a:pt x="234157" y="50318"/>
                    <a:pt x="234157" y="50318"/>
                    <a:pt x="247055" y="23403"/>
                  </a:cubicBezTo>
                  <a:cubicBezTo>
                    <a:pt x="247055" y="23403"/>
                    <a:pt x="247055" y="23403"/>
                    <a:pt x="47129" y="137470"/>
                  </a:cubicBezTo>
                  <a:cubicBezTo>
                    <a:pt x="47129" y="138752"/>
                    <a:pt x="45839" y="138752"/>
                    <a:pt x="44549" y="138752"/>
                  </a:cubicBezTo>
                  <a:cubicBezTo>
                    <a:pt x="43260" y="138752"/>
                    <a:pt x="40680" y="137470"/>
                    <a:pt x="40680" y="136189"/>
                  </a:cubicBezTo>
                  <a:cubicBezTo>
                    <a:pt x="38100" y="133625"/>
                    <a:pt x="39390" y="129780"/>
                    <a:pt x="41970" y="128499"/>
                  </a:cubicBezTo>
                  <a:cubicBezTo>
                    <a:pt x="41970" y="128499"/>
                    <a:pt x="41970" y="128499"/>
                    <a:pt x="241896" y="13150"/>
                  </a:cubicBezTo>
                  <a:cubicBezTo>
                    <a:pt x="241896" y="13150"/>
                    <a:pt x="241896" y="13150"/>
                    <a:pt x="212230" y="10587"/>
                  </a:cubicBezTo>
                  <a:cubicBezTo>
                    <a:pt x="208360" y="10587"/>
                    <a:pt x="207070" y="8024"/>
                    <a:pt x="207070" y="5460"/>
                  </a:cubicBezTo>
                  <a:cubicBezTo>
                    <a:pt x="207070" y="1615"/>
                    <a:pt x="209650" y="-948"/>
                    <a:pt x="212230" y="334"/>
                  </a:cubicBezTo>
                  <a:close/>
                </a:path>
              </a:pathLst>
            </a:custGeom>
            <a:solidFill>
              <a:schemeClr val="bg1"/>
            </a:solidFill>
            <a:ln>
              <a:noFill/>
            </a:ln>
          </p:spPr>
          <p:txBody>
            <a:bodyPr/>
            <a:lstStyle/>
            <a:p>
              <a:endParaRPr lang="zh-CN" altLang="en-US"/>
            </a:p>
          </p:txBody>
        </p:sp>
        <p:grpSp>
          <p:nvGrpSpPr>
            <p:cNvPr id="33" name="组合 32"/>
            <p:cNvGrpSpPr/>
            <p:nvPr/>
          </p:nvGrpSpPr>
          <p:grpSpPr>
            <a:xfrm>
              <a:off x="6424701" y="2954669"/>
              <a:ext cx="2390597" cy="1479086"/>
              <a:chOff x="332090" y="2961670"/>
              <a:chExt cx="2390597" cy="1479086"/>
            </a:xfrm>
          </p:grpSpPr>
          <p:sp>
            <p:nvSpPr>
              <p:cNvPr id="34" name="矩形 33"/>
              <p:cNvSpPr/>
              <p:nvPr/>
            </p:nvSpPr>
            <p:spPr>
              <a:xfrm>
                <a:off x="332090" y="3314294"/>
                <a:ext cx="2390597" cy="1126462"/>
              </a:xfrm>
              <a:prstGeom prst="rect">
                <a:avLst/>
              </a:prstGeom>
            </p:spPr>
            <p:txBody>
              <a:bodyPr wrap="square">
                <a:spAutoFit/>
              </a:bodyPr>
              <a:lstStyle/>
              <a:p>
                <a:pPr algn="ctr">
                  <a:lnSpc>
                    <a:spcPct val="120000"/>
                  </a:lnSpc>
                </a:pPr>
                <a:r>
                  <a:rPr lang="zh-CN" altLang="en-US" sz="1400" dirty="0">
                    <a:solidFill>
                      <a:schemeClr val="bg1"/>
                    </a:solidFill>
                  </a:rPr>
                  <a:t>用户可以在投影仪或者计算机上进行演示也可以将演示文稿打印出来制作成胶片以便应用到更广泛的领域中</a:t>
                </a:r>
              </a:p>
            </p:txBody>
          </p:sp>
          <p:sp>
            <p:nvSpPr>
              <p:cNvPr id="35" name="矩形 34"/>
              <p:cNvSpPr/>
              <p:nvPr/>
            </p:nvSpPr>
            <p:spPr>
              <a:xfrm>
                <a:off x="406401" y="2961670"/>
                <a:ext cx="2241974" cy="401264"/>
              </a:xfrm>
              <a:prstGeom prst="rect">
                <a:avLst/>
              </a:prstGeom>
            </p:spPr>
            <p:txBody>
              <a:bodyPr wrap="square">
                <a:spAutoFit/>
              </a:bodyPr>
              <a:lstStyle/>
              <a:p>
                <a:pPr algn="ctr">
                  <a:lnSpc>
                    <a:spcPct val="120000"/>
                  </a:lnSpc>
                </a:pPr>
                <a:r>
                  <a:rPr lang="zh-CN" altLang="en-US" b="1" dirty="0">
                    <a:solidFill>
                      <a:schemeClr val="bg1"/>
                    </a:solidFill>
                  </a:rPr>
                  <a:t>标题文字添加</a:t>
                </a:r>
              </a:p>
            </p:txBody>
          </p:sp>
        </p:grpSp>
      </p:grpSp>
      <p:grpSp>
        <p:nvGrpSpPr>
          <p:cNvPr id="16" name="组合 15"/>
          <p:cNvGrpSpPr/>
          <p:nvPr/>
        </p:nvGrpSpPr>
        <p:grpSpPr>
          <a:xfrm>
            <a:off x="9144000" y="1816100"/>
            <a:ext cx="3048000" cy="2943423"/>
            <a:chOff x="9144000" y="1816100"/>
            <a:chExt cx="3048000" cy="2943423"/>
          </a:xfrm>
        </p:grpSpPr>
        <p:sp>
          <p:nvSpPr>
            <p:cNvPr id="10" name="矩形 9"/>
            <p:cNvSpPr/>
            <p:nvPr/>
          </p:nvSpPr>
          <p:spPr>
            <a:xfrm>
              <a:off x="9144000" y="1816100"/>
              <a:ext cx="3048000" cy="2943423"/>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连接符 23"/>
            <p:cNvCxnSpPr/>
            <p:nvPr/>
          </p:nvCxnSpPr>
          <p:spPr>
            <a:xfrm>
              <a:off x="9347200" y="2413000"/>
              <a:ext cx="0" cy="1435100"/>
            </a:xfrm>
            <a:prstGeom prst="line">
              <a:avLst/>
            </a:prstGeom>
            <a:ln>
              <a:solidFill>
                <a:schemeClr val="bg1">
                  <a:lumMod val="95000"/>
                  <a:alpha val="63000"/>
                </a:schemeClr>
              </a:solidFill>
            </a:ln>
          </p:spPr>
          <p:style>
            <a:lnRef idx="1">
              <a:schemeClr val="accent1"/>
            </a:lnRef>
            <a:fillRef idx="0">
              <a:schemeClr val="accent1"/>
            </a:fillRef>
            <a:effectRef idx="0">
              <a:schemeClr val="accent1"/>
            </a:effectRef>
            <a:fontRef idx="minor">
              <a:schemeClr val="tx1"/>
            </a:fontRef>
          </p:style>
        </p:cxnSp>
        <p:sp>
          <p:nvSpPr>
            <p:cNvPr id="44" name="money-bag-of-dollars_44282"/>
            <p:cNvSpPr>
              <a:spLocks noChangeAspect="1"/>
            </p:cNvSpPr>
            <p:nvPr/>
          </p:nvSpPr>
          <p:spPr bwMode="auto">
            <a:xfrm>
              <a:off x="10401299" y="2291367"/>
              <a:ext cx="533402" cy="395668"/>
            </a:xfrm>
            <a:custGeom>
              <a:avLst/>
              <a:gdLst>
                <a:gd name="connsiteX0" fmla="*/ 9246 w 338138"/>
                <a:gd name="connsiteY0" fmla="*/ 217487 h 250825"/>
                <a:gd name="connsiteX1" fmla="*/ 328892 w 338138"/>
                <a:gd name="connsiteY1" fmla="*/ 217487 h 250825"/>
                <a:gd name="connsiteX2" fmla="*/ 338138 w 338138"/>
                <a:gd name="connsiteY2" fmla="*/ 226822 h 250825"/>
                <a:gd name="connsiteX3" fmla="*/ 314363 w 338138"/>
                <a:gd name="connsiteY3" fmla="*/ 250825 h 250825"/>
                <a:gd name="connsiteX4" fmla="*/ 23775 w 338138"/>
                <a:gd name="connsiteY4" fmla="*/ 250825 h 250825"/>
                <a:gd name="connsiteX5" fmla="*/ 0 w 338138"/>
                <a:gd name="connsiteY5" fmla="*/ 226822 h 250825"/>
                <a:gd name="connsiteX6" fmla="*/ 9246 w 338138"/>
                <a:gd name="connsiteY6" fmla="*/ 217487 h 250825"/>
                <a:gd name="connsiteX7" fmla="*/ 100182 w 338138"/>
                <a:gd name="connsiteY7" fmla="*/ 100012 h 250825"/>
                <a:gd name="connsiteX8" fmla="*/ 123655 w 338138"/>
                <a:gd name="connsiteY8" fmla="*/ 100012 h 250825"/>
                <a:gd name="connsiteX9" fmla="*/ 130175 w 338138"/>
                <a:gd name="connsiteY9" fmla="*/ 106705 h 250825"/>
                <a:gd name="connsiteX10" fmla="*/ 130175 w 338138"/>
                <a:gd name="connsiteY10" fmla="*/ 161583 h 250825"/>
                <a:gd name="connsiteX11" fmla="*/ 123655 w 338138"/>
                <a:gd name="connsiteY11" fmla="*/ 168275 h 250825"/>
                <a:gd name="connsiteX12" fmla="*/ 100182 w 338138"/>
                <a:gd name="connsiteY12" fmla="*/ 168275 h 250825"/>
                <a:gd name="connsiteX13" fmla="*/ 93662 w 338138"/>
                <a:gd name="connsiteY13" fmla="*/ 161583 h 250825"/>
                <a:gd name="connsiteX14" fmla="*/ 93662 w 338138"/>
                <a:gd name="connsiteY14" fmla="*/ 106705 h 250825"/>
                <a:gd name="connsiteX15" fmla="*/ 100182 w 338138"/>
                <a:gd name="connsiteY15" fmla="*/ 100012 h 250825"/>
                <a:gd name="connsiteX16" fmla="*/ 157332 w 338138"/>
                <a:gd name="connsiteY16" fmla="*/ 77787 h 250825"/>
                <a:gd name="connsiteX17" fmla="*/ 180805 w 338138"/>
                <a:gd name="connsiteY17" fmla="*/ 77787 h 250825"/>
                <a:gd name="connsiteX18" fmla="*/ 187325 w 338138"/>
                <a:gd name="connsiteY18" fmla="*/ 84441 h 250825"/>
                <a:gd name="connsiteX19" fmla="*/ 187325 w 338138"/>
                <a:gd name="connsiteY19" fmla="*/ 161622 h 250825"/>
                <a:gd name="connsiteX20" fmla="*/ 180805 w 338138"/>
                <a:gd name="connsiteY20" fmla="*/ 168275 h 250825"/>
                <a:gd name="connsiteX21" fmla="*/ 157332 w 338138"/>
                <a:gd name="connsiteY21" fmla="*/ 168275 h 250825"/>
                <a:gd name="connsiteX22" fmla="*/ 150812 w 338138"/>
                <a:gd name="connsiteY22" fmla="*/ 161622 h 250825"/>
                <a:gd name="connsiteX23" fmla="*/ 150812 w 338138"/>
                <a:gd name="connsiteY23" fmla="*/ 84441 h 250825"/>
                <a:gd name="connsiteX24" fmla="*/ 157332 w 338138"/>
                <a:gd name="connsiteY24" fmla="*/ 77787 h 250825"/>
                <a:gd name="connsiteX25" fmla="*/ 216070 w 338138"/>
                <a:gd name="connsiteY25" fmla="*/ 49212 h 250825"/>
                <a:gd name="connsiteX26" fmla="*/ 239543 w 338138"/>
                <a:gd name="connsiteY26" fmla="*/ 49212 h 250825"/>
                <a:gd name="connsiteX27" fmla="*/ 246063 w 338138"/>
                <a:gd name="connsiteY27" fmla="*/ 55827 h 250825"/>
                <a:gd name="connsiteX28" fmla="*/ 246063 w 338138"/>
                <a:gd name="connsiteY28" fmla="*/ 161661 h 250825"/>
                <a:gd name="connsiteX29" fmla="*/ 239543 w 338138"/>
                <a:gd name="connsiteY29" fmla="*/ 168275 h 250825"/>
                <a:gd name="connsiteX30" fmla="*/ 216070 w 338138"/>
                <a:gd name="connsiteY30" fmla="*/ 168275 h 250825"/>
                <a:gd name="connsiteX31" fmla="*/ 209550 w 338138"/>
                <a:gd name="connsiteY31" fmla="*/ 161661 h 250825"/>
                <a:gd name="connsiteX32" fmla="*/ 209550 w 338138"/>
                <a:gd name="connsiteY32" fmla="*/ 55827 h 250825"/>
                <a:gd name="connsiteX33" fmla="*/ 216070 w 338138"/>
                <a:gd name="connsiteY33" fmla="*/ 49212 h 250825"/>
                <a:gd name="connsiteX34" fmla="*/ 53428 w 338138"/>
                <a:gd name="connsiteY34" fmla="*/ 22225 h 250825"/>
                <a:gd name="connsiteX35" fmla="*/ 50800 w 338138"/>
                <a:gd name="connsiteY35" fmla="*/ 24858 h 250825"/>
                <a:gd name="connsiteX36" fmla="*/ 50800 w 338138"/>
                <a:gd name="connsiteY36" fmla="*/ 182834 h 250825"/>
                <a:gd name="connsiteX37" fmla="*/ 53428 w 338138"/>
                <a:gd name="connsiteY37" fmla="*/ 184150 h 250825"/>
                <a:gd name="connsiteX38" fmla="*/ 284710 w 338138"/>
                <a:gd name="connsiteY38" fmla="*/ 184150 h 250825"/>
                <a:gd name="connsiteX39" fmla="*/ 287338 w 338138"/>
                <a:gd name="connsiteY39" fmla="*/ 182834 h 250825"/>
                <a:gd name="connsiteX40" fmla="*/ 287338 w 338138"/>
                <a:gd name="connsiteY40" fmla="*/ 24858 h 250825"/>
                <a:gd name="connsiteX41" fmla="*/ 284710 w 338138"/>
                <a:gd name="connsiteY41" fmla="*/ 22225 h 250825"/>
                <a:gd name="connsiteX42" fmla="*/ 53428 w 338138"/>
                <a:gd name="connsiteY42" fmla="*/ 22225 h 250825"/>
                <a:gd name="connsiteX43" fmla="*/ 53663 w 338138"/>
                <a:gd name="connsiteY43" fmla="*/ 0 h 250825"/>
                <a:gd name="connsiteX44" fmla="*/ 286062 w 338138"/>
                <a:gd name="connsiteY44" fmla="*/ 0 h 250825"/>
                <a:gd name="connsiteX45" fmla="*/ 311150 w 338138"/>
                <a:gd name="connsiteY45" fmla="*/ 25008 h 250825"/>
                <a:gd name="connsiteX46" fmla="*/ 311150 w 338138"/>
                <a:gd name="connsiteY46" fmla="*/ 182955 h 250825"/>
                <a:gd name="connsiteX47" fmla="*/ 286062 w 338138"/>
                <a:gd name="connsiteY47" fmla="*/ 207963 h 250825"/>
                <a:gd name="connsiteX48" fmla="*/ 53663 w 338138"/>
                <a:gd name="connsiteY48" fmla="*/ 207963 h 250825"/>
                <a:gd name="connsiteX49" fmla="*/ 28575 w 338138"/>
                <a:gd name="connsiteY49" fmla="*/ 182955 h 250825"/>
                <a:gd name="connsiteX50" fmla="*/ 28575 w 338138"/>
                <a:gd name="connsiteY50" fmla="*/ 25008 h 250825"/>
                <a:gd name="connsiteX51" fmla="*/ 53663 w 338138"/>
                <a:gd name="connsiteY51" fmla="*/ 0 h 250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250825">
                  <a:moveTo>
                    <a:pt x="9246" y="217487"/>
                  </a:moveTo>
                  <a:cubicBezTo>
                    <a:pt x="9246" y="217487"/>
                    <a:pt x="9246" y="217487"/>
                    <a:pt x="328892" y="217487"/>
                  </a:cubicBezTo>
                  <a:cubicBezTo>
                    <a:pt x="334176" y="217487"/>
                    <a:pt x="338138" y="221488"/>
                    <a:pt x="338138" y="226822"/>
                  </a:cubicBezTo>
                  <a:cubicBezTo>
                    <a:pt x="338138" y="240157"/>
                    <a:pt x="327571" y="250825"/>
                    <a:pt x="314363" y="250825"/>
                  </a:cubicBezTo>
                  <a:cubicBezTo>
                    <a:pt x="314363" y="250825"/>
                    <a:pt x="314363" y="250825"/>
                    <a:pt x="23775" y="250825"/>
                  </a:cubicBezTo>
                  <a:cubicBezTo>
                    <a:pt x="10567" y="250825"/>
                    <a:pt x="0" y="240157"/>
                    <a:pt x="0" y="226822"/>
                  </a:cubicBezTo>
                  <a:cubicBezTo>
                    <a:pt x="0" y="221488"/>
                    <a:pt x="3962" y="217487"/>
                    <a:pt x="9246" y="217487"/>
                  </a:cubicBezTo>
                  <a:close/>
                  <a:moveTo>
                    <a:pt x="100182" y="100012"/>
                  </a:moveTo>
                  <a:cubicBezTo>
                    <a:pt x="100182" y="100012"/>
                    <a:pt x="100182" y="100012"/>
                    <a:pt x="123655" y="100012"/>
                  </a:cubicBezTo>
                  <a:cubicBezTo>
                    <a:pt x="127567" y="100012"/>
                    <a:pt x="130175" y="102689"/>
                    <a:pt x="130175" y="106705"/>
                  </a:cubicBezTo>
                  <a:cubicBezTo>
                    <a:pt x="130175" y="106705"/>
                    <a:pt x="130175" y="106705"/>
                    <a:pt x="130175" y="161583"/>
                  </a:cubicBezTo>
                  <a:cubicBezTo>
                    <a:pt x="130175" y="165598"/>
                    <a:pt x="127567" y="168275"/>
                    <a:pt x="123655" y="168275"/>
                  </a:cubicBezTo>
                  <a:cubicBezTo>
                    <a:pt x="123655" y="168275"/>
                    <a:pt x="123655" y="168275"/>
                    <a:pt x="100182" y="168275"/>
                  </a:cubicBezTo>
                  <a:cubicBezTo>
                    <a:pt x="96270" y="168275"/>
                    <a:pt x="93662" y="165598"/>
                    <a:pt x="93662" y="161583"/>
                  </a:cubicBezTo>
                  <a:cubicBezTo>
                    <a:pt x="93662" y="161583"/>
                    <a:pt x="93662" y="161583"/>
                    <a:pt x="93662" y="106705"/>
                  </a:cubicBezTo>
                  <a:cubicBezTo>
                    <a:pt x="93662" y="102689"/>
                    <a:pt x="96270" y="100012"/>
                    <a:pt x="100182" y="100012"/>
                  </a:cubicBezTo>
                  <a:close/>
                  <a:moveTo>
                    <a:pt x="157332" y="77787"/>
                  </a:moveTo>
                  <a:cubicBezTo>
                    <a:pt x="157332" y="77787"/>
                    <a:pt x="157332" y="77787"/>
                    <a:pt x="180805" y="77787"/>
                  </a:cubicBezTo>
                  <a:cubicBezTo>
                    <a:pt x="184717" y="77787"/>
                    <a:pt x="187325" y="81779"/>
                    <a:pt x="187325" y="84441"/>
                  </a:cubicBezTo>
                  <a:cubicBezTo>
                    <a:pt x="187325" y="84441"/>
                    <a:pt x="187325" y="84441"/>
                    <a:pt x="187325" y="161622"/>
                  </a:cubicBezTo>
                  <a:cubicBezTo>
                    <a:pt x="187325" y="165614"/>
                    <a:pt x="184717" y="168275"/>
                    <a:pt x="180805" y="168275"/>
                  </a:cubicBezTo>
                  <a:cubicBezTo>
                    <a:pt x="180805" y="168275"/>
                    <a:pt x="180805" y="168275"/>
                    <a:pt x="157332" y="168275"/>
                  </a:cubicBezTo>
                  <a:cubicBezTo>
                    <a:pt x="153420" y="168275"/>
                    <a:pt x="150812" y="165614"/>
                    <a:pt x="150812" y="161622"/>
                  </a:cubicBezTo>
                  <a:cubicBezTo>
                    <a:pt x="150812" y="161622"/>
                    <a:pt x="150812" y="161622"/>
                    <a:pt x="150812" y="84441"/>
                  </a:cubicBezTo>
                  <a:cubicBezTo>
                    <a:pt x="150812" y="81779"/>
                    <a:pt x="153420" y="77787"/>
                    <a:pt x="157332" y="77787"/>
                  </a:cubicBezTo>
                  <a:close/>
                  <a:moveTo>
                    <a:pt x="216070" y="49212"/>
                  </a:moveTo>
                  <a:cubicBezTo>
                    <a:pt x="216070" y="49212"/>
                    <a:pt x="216070" y="49212"/>
                    <a:pt x="239543" y="49212"/>
                  </a:cubicBezTo>
                  <a:cubicBezTo>
                    <a:pt x="243455" y="49212"/>
                    <a:pt x="246063" y="51858"/>
                    <a:pt x="246063" y="55827"/>
                  </a:cubicBezTo>
                  <a:cubicBezTo>
                    <a:pt x="246063" y="55827"/>
                    <a:pt x="246063" y="55827"/>
                    <a:pt x="246063" y="161661"/>
                  </a:cubicBezTo>
                  <a:cubicBezTo>
                    <a:pt x="246063" y="165629"/>
                    <a:pt x="243455" y="168275"/>
                    <a:pt x="239543" y="168275"/>
                  </a:cubicBezTo>
                  <a:cubicBezTo>
                    <a:pt x="239543" y="168275"/>
                    <a:pt x="239543" y="168275"/>
                    <a:pt x="216070" y="168275"/>
                  </a:cubicBezTo>
                  <a:cubicBezTo>
                    <a:pt x="212158" y="168275"/>
                    <a:pt x="209550" y="165629"/>
                    <a:pt x="209550" y="161661"/>
                  </a:cubicBezTo>
                  <a:cubicBezTo>
                    <a:pt x="209550" y="161661"/>
                    <a:pt x="209550" y="161661"/>
                    <a:pt x="209550" y="55827"/>
                  </a:cubicBezTo>
                  <a:cubicBezTo>
                    <a:pt x="209550" y="51858"/>
                    <a:pt x="212158" y="49212"/>
                    <a:pt x="216070" y="49212"/>
                  </a:cubicBezTo>
                  <a:close/>
                  <a:moveTo>
                    <a:pt x="53428" y="22225"/>
                  </a:moveTo>
                  <a:cubicBezTo>
                    <a:pt x="52114" y="22225"/>
                    <a:pt x="50800" y="23541"/>
                    <a:pt x="50800" y="24858"/>
                  </a:cubicBezTo>
                  <a:lnTo>
                    <a:pt x="50800" y="182834"/>
                  </a:lnTo>
                  <a:cubicBezTo>
                    <a:pt x="50800" y="184150"/>
                    <a:pt x="52114" y="184150"/>
                    <a:pt x="53428" y="184150"/>
                  </a:cubicBezTo>
                  <a:cubicBezTo>
                    <a:pt x="53428" y="184150"/>
                    <a:pt x="53428" y="184150"/>
                    <a:pt x="284710" y="184150"/>
                  </a:cubicBezTo>
                  <a:cubicBezTo>
                    <a:pt x="286024" y="184150"/>
                    <a:pt x="287338" y="184150"/>
                    <a:pt x="287338" y="182834"/>
                  </a:cubicBezTo>
                  <a:cubicBezTo>
                    <a:pt x="287338" y="182834"/>
                    <a:pt x="287338" y="182834"/>
                    <a:pt x="287338" y="24858"/>
                  </a:cubicBezTo>
                  <a:cubicBezTo>
                    <a:pt x="287338" y="23541"/>
                    <a:pt x="286024" y="22225"/>
                    <a:pt x="284710" y="22225"/>
                  </a:cubicBezTo>
                  <a:cubicBezTo>
                    <a:pt x="284710" y="22225"/>
                    <a:pt x="284710" y="22225"/>
                    <a:pt x="53428" y="22225"/>
                  </a:cubicBezTo>
                  <a:close/>
                  <a:moveTo>
                    <a:pt x="53663" y="0"/>
                  </a:moveTo>
                  <a:cubicBezTo>
                    <a:pt x="53663" y="0"/>
                    <a:pt x="53663" y="0"/>
                    <a:pt x="286062" y="0"/>
                  </a:cubicBezTo>
                  <a:cubicBezTo>
                    <a:pt x="300587" y="0"/>
                    <a:pt x="311150" y="10530"/>
                    <a:pt x="311150" y="25008"/>
                  </a:cubicBezTo>
                  <a:cubicBezTo>
                    <a:pt x="311150" y="25008"/>
                    <a:pt x="311150" y="25008"/>
                    <a:pt x="311150" y="182955"/>
                  </a:cubicBezTo>
                  <a:cubicBezTo>
                    <a:pt x="311150" y="196117"/>
                    <a:pt x="300587" y="207963"/>
                    <a:pt x="286062" y="207963"/>
                  </a:cubicBezTo>
                  <a:cubicBezTo>
                    <a:pt x="286062" y="207963"/>
                    <a:pt x="286062" y="207963"/>
                    <a:pt x="53663" y="207963"/>
                  </a:cubicBezTo>
                  <a:cubicBezTo>
                    <a:pt x="39138" y="207963"/>
                    <a:pt x="28575" y="196117"/>
                    <a:pt x="28575" y="182955"/>
                  </a:cubicBezTo>
                  <a:cubicBezTo>
                    <a:pt x="28575" y="182955"/>
                    <a:pt x="28575" y="182955"/>
                    <a:pt x="28575" y="25008"/>
                  </a:cubicBezTo>
                  <a:cubicBezTo>
                    <a:pt x="28575" y="10530"/>
                    <a:pt x="39138" y="0"/>
                    <a:pt x="53663" y="0"/>
                  </a:cubicBezTo>
                  <a:close/>
                </a:path>
              </a:pathLst>
            </a:custGeom>
            <a:solidFill>
              <a:schemeClr val="bg1"/>
            </a:solidFill>
            <a:ln>
              <a:noFill/>
            </a:ln>
          </p:spPr>
          <p:txBody>
            <a:bodyPr/>
            <a:lstStyle/>
            <a:p>
              <a:endParaRPr lang="zh-CN" altLang="en-US"/>
            </a:p>
          </p:txBody>
        </p:sp>
        <p:grpSp>
          <p:nvGrpSpPr>
            <p:cNvPr id="36" name="组合 35"/>
            <p:cNvGrpSpPr/>
            <p:nvPr/>
          </p:nvGrpSpPr>
          <p:grpSpPr>
            <a:xfrm>
              <a:off x="9452587" y="2954669"/>
              <a:ext cx="2390597" cy="1479086"/>
              <a:chOff x="332090" y="2961670"/>
              <a:chExt cx="2390597" cy="1479086"/>
            </a:xfrm>
          </p:grpSpPr>
          <p:sp>
            <p:nvSpPr>
              <p:cNvPr id="37" name="矩形 36"/>
              <p:cNvSpPr/>
              <p:nvPr/>
            </p:nvSpPr>
            <p:spPr>
              <a:xfrm>
                <a:off x="332090" y="3314294"/>
                <a:ext cx="2390597" cy="1126462"/>
              </a:xfrm>
              <a:prstGeom prst="rect">
                <a:avLst/>
              </a:prstGeom>
            </p:spPr>
            <p:txBody>
              <a:bodyPr wrap="square">
                <a:spAutoFit/>
              </a:bodyPr>
              <a:lstStyle/>
              <a:p>
                <a:pPr algn="ctr">
                  <a:lnSpc>
                    <a:spcPct val="120000"/>
                  </a:lnSpc>
                </a:pPr>
                <a:r>
                  <a:rPr lang="zh-CN" altLang="en-US" sz="1400" dirty="0">
                    <a:solidFill>
                      <a:schemeClr val="bg1"/>
                    </a:solidFill>
                  </a:rPr>
                  <a:t>用户可以在投影仪或者计算机上进行演示也可以将演示文稿打印出来制作成胶片以便应用到更广泛的领域中</a:t>
                </a:r>
              </a:p>
            </p:txBody>
          </p:sp>
          <p:sp>
            <p:nvSpPr>
              <p:cNvPr id="38" name="矩形 37"/>
              <p:cNvSpPr/>
              <p:nvPr/>
            </p:nvSpPr>
            <p:spPr>
              <a:xfrm>
                <a:off x="406401" y="2961670"/>
                <a:ext cx="2241974" cy="401264"/>
              </a:xfrm>
              <a:prstGeom prst="rect">
                <a:avLst/>
              </a:prstGeom>
            </p:spPr>
            <p:txBody>
              <a:bodyPr wrap="square">
                <a:spAutoFit/>
              </a:bodyPr>
              <a:lstStyle/>
              <a:p>
                <a:pPr algn="ctr">
                  <a:lnSpc>
                    <a:spcPct val="120000"/>
                  </a:lnSpc>
                </a:pPr>
                <a:r>
                  <a:rPr lang="zh-CN" altLang="en-US" b="1" dirty="0">
                    <a:solidFill>
                      <a:schemeClr val="bg1"/>
                    </a:solidFill>
                  </a:rPr>
                  <a:t>标题文字添加</a:t>
                </a:r>
              </a:p>
            </p:txBody>
          </p:sp>
        </p:grpSp>
      </p:grpSp>
      <p:grpSp>
        <p:nvGrpSpPr>
          <p:cNvPr id="12" name="组合 11"/>
          <p:cNvGrpSpPr/>
          <p:nvPr/>
        </p:nvGrpSpPr>
        <p:grpSpPr>
          <a:xfrm>
            <a:off x="874713" y="4986669"/>
            <a:ext cx="10442575" cy="1010662"/>
            <a:chOff x="874713" y="4986669"/>
            <a:chExt cx="10442575" cy="1010662"/>
          </a:xfrm>
        </p:grpSpPr>
        <p:sp>
          <p:nvSpPr>
            <p:cNvPr id="39" name="矩形 38"/>
            <p:cNvSpPr/>
            <p:nvPr/>
          </p:nvSpPr>
          <p:spPr>
            <a:xfrm>
              <a:off x="874713" y="5387933"/>
              <a:ext cx="10442575" cy="609398"/>
            </a:xfrm>
            <a:prstGeom prst="rect">
              <a:avLst/>
            </a:prstGeom>
          </p:spPr>
          <p:txBody>
            <a:bodyPr wrap="square">
              <a:spAutoFit/>
            </a:bodyPr>
            <a:lstStyle/>
            <a:p>
              <a:pPr algn="just">
                <a:lnSpc>
                  <a:spcPct val="120000"/>
                </a:lnSpc>
              </a:pPr>
              <a:r>
                <a:rPr lang="zh-CN" altLang="en-US" sz="1400" dirty="0">
                  <a:solidFill>
                    <a:schemeClr val="bg1"/>
                  </a:solidFill>
                </a:rPr>
                <a:t>用户可以在投影仪或者计算机上进行演示，也可以将演示文稿打印出来，制作成胶片，以便应用到更广泛的领域中。利用</a:t>
              </a:r>
              <a:r>
                <a:rPr lang="en-US" altLang="zh-CN" sz="1400" dirty="0">
                  <a:solidFill>
                    <a:schemeClr val="bg1"/>
                  </a:solidFill>
                </a:rPr>
                <a:t>Microsoft Office PowerPoint</a:t>
              </a:r>
              <a:r>
                <a:rPr lang="zh-CN" altLang="en-US" sz="1400" dirty="0">
                  <a:solidFill>
                    <a:schemeClr val="bg1"/>
                  </a:solidFill>
                </a:rPr>
                <a:t>不仅可以创建演示文稿，还可以在互联网上召开面对面会议、远程会议或在网上给观众展示演示文稿</a:t>
              </a:r>
            </a:p>
          </p:txBody>
        </p:sp>
        <p:sp>
          <p:nvSpPr>
            <p:cNvPr id="40" name="矩形 39"/>
            <p:cNvSpPr/>
            <p:nvPr/>
          </p:nvSpPr>
          <p:spPr>
            <a:xfrm>
              <a:off x="874713" y="4986669"/>
              <a:ext cx="6096000" cy="424732"/>
            </a:xfrm>
            <a:prstGeom prst="rect">
              <a:avLst/>
            </a:prstGeom>
          </p:spPr>
          <p:txBody>
            <a:bodyPr>
              <a:spAutoFit/>
            </a:bodyPr>
            <a:lstStyle/>
            <a:p>
              <a:pPr algn="just">
                <a:lnSpc>
                  <a:spcPct val="120000"/>
                </a:lnSpc>
              </a:pPr>
              <a:r>
                <a:rPr lang="zh-CN" altLang="en-US" b="1" dirty="0">
                  <a:solidFill>
                    <a:schemeClr val="bg1"/>
                  </a:solidFill>
                </a:rPr>
                <a:t>标题文字添加</a:t>
              </a:r>
            </a:p>
          </p:txBody>
        </p:sp>
      </p:grpSp>
    </p:spTree>
    <p:extLst>
      <p:ext uri="{BB962C8B-B14F-4D97-AF65-F5344CB8AC3E}">
        <p14:creationId xmlns:p14="http://schemas.microsoft.com/office/powerpoint/2010/main" val="1716340840"/>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ppt_x"/>
                                          </p:val>
                                        </p:tav>
                                        <p:tav tm="100000">
                                          <p:val>
                                            <p:strVal val="#ppt_x"/>
                                          </p:val>
                                        </p:tav>
                                      </p:tavLst>
                                    </p:anim>
                                    <p:anim calcmode="lin" valueType="num">
                                      <p:cBhvr additive="base">
                                        <p:cTn id="8" dur="500" fill="hold"/>
                                        <p:tgtEl>
                                          <p:spTgt spid="1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2" presetClass="entr" presetSubtype="8" fill="hold" nodeType="after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wipe(left)">
                                      <p:cBhvr>
                                        <p:cTn id="16" dur="500"/>
                                        <p:tgtEl>
                                          <p:spTgt spid="12"/>
                                        </p:tgtEl>
                                      </p:cBhvr>
                                    </p:animEffect>
                                  </p:childTnLst>
                                </p:cTn>
                              </p:par>
                            </p:childTnLst>
                          </p:cTn>
                        </p:par>
                        <p:par>
                          <p:cTn id="17" fill="hold">
                            <p:stCondLst>
                              <p:cond delay="1000"/>
                            </p:stCondLst>
                            <p:childTnLst>
                              <p:par>
                                <p:cTn id="18" presetID="12" presetClass="entr" presetSubtype="4" fill="hold" nodeType="afterEffect">
                                  <p:stCondLst>
                                    <p:cond delay="0"/>
                                  </p:stCondLst>
                                  <p:childTnLst>
                                    <p:set>
                                      <p:cBhvr>
                                        <p:cTn id="19" dur="1" fill="hold">
                                          <p:stCondLst>
                                            <p:cond delay="0"/>
                                          </p:stCondLst>
                                        </p:cTn>
                                        <p:tgtEl>
                                          <p:spTgt spid="13"/>
                                        </p:tgtEl>
                                        <p:attrNameLst>
                                          <p:attrName>style.visibility</p:attrName>
                                        </p:attrNameLst>
                                      </p:cBhvr>
                                      <p:to>
                                        <p:strVal val="visible"/>
                                      </p:to>
                                    </p:set>
                                    <p:anim calcmode="lin" valueType="num">
                                      <p:cBhvr additive="base">
                                        <p:cTn id="20" dur="500"/>
                                        <p:tgtEl>
                                          <p:spTgt spid="13"/>
                                        </p:tgtEl>
                                        <p:attrNameLst>
                                          <p:attrName>ppt_y</p:attrName>
                                        </p:attrNameLst>
                                      </p:cBhvr>
                                      <p:tavLst>
                                        <p:tav tm="0">
                                          <p:val>
                                            <p:strVal val="#ppt_y+#ppt_h*1.125000"/>
                                          </p:val>
                                        </p:tav>
                                        <p:tav tm="100000">
                                          <p:val>
                                            <p:strVal val="#ppt_y"/>
                                          </p:val>
                                        </p:tav>
                                      </p:tavLst>
                                    </p:anim>
                                    <p:animEffect transition="in" filter="wipe(up)">
                                      <p:cBhvr>
                                        <p:cTn id="21" dur="500"/>
                                        <p:tgtEl>
                                          <p:spTgt spid="13"/>
                                        </p:tgtEl>
                                      </p:cBhvr>
                                    </p:animEffect>
                                  </p:childTnLst>
                                </p:cTn>
                              </p:par>
                            </p:childTnLst>
                          </p:cTn>
                        </p:par>
                        <p:par>
                          <p:cTn id="22" fill="hold">
                            <p:stCondLst>
                              <p:cond delay="1500"/>
                            </p:stCondLst>
                            <p:childTnLst>
                              <p:par>
                                <p:cTn id="23" presetID="12" presetClass="entr" presetSubtype="4" fill="hold" nodeType="afterEffect">
                                  <p:stCondLst>
                                    <p:cond delay="0"/>
                                  </p:stCondLst>
                                  <p:childTnLst>
                                    <p:set>
                                      <p:cBhvr>
                                        <p:cTn id="24" dur="1" fill="hold">
                                          <p:stCondLst>
                                            <p:cond delay="0"/>
                                          </p:stCondLst>
                                        </p:cTn>
                                        <p:tgtEl>
                                          <p:spTgt spid="14"/>
                                        </p:tgtEl>
                                        <p:attrNameLst>
                                          <p:attrName>style.visibility</p:attrName>
                                        </p:attrNameLst>
                                      </p:cBhvr>
                                      <p:to>
                                        <p:strVal val="visible"/>
                                      </p:to>
                                    </p:set>
                                    <p:anim calcmode="lin" valueType="num">
                                      <p:cBhvr additive="base">
                                        <p:cTn id="25" dur="500"/>
                                        <p:tgtEl>
                                          <p:spTgt spid="14"/>
                                        </p:tgtEl>
                                        <p:attrNameLst>
                                          <p:attrName>ppt_y</p:attrName>
                                        </p:attrNameLst>
                                      </p:cBhvr>
                                      <p:tavLst>
                                        <p:tav tm="0">
                                          <p:val>
                                            <p:strVal val="#ppt_y+#ppt_h*1.125000"/>
                                          </p:val>
                                        </p:tav>
                                        <p:tav tm="100000">
                                          <p:val>
                                            <p:strVal val="#ppt_y"/>
                                          </p:val>
                                        </p:tav>
                                      </p:tavLst>
                                    </p:anim>
                                    <p:animEffect transition="in" filter="wipe(up)">
                                      <p:cBhvr>
                                        <p:cTn id="26" dur="500"/>
                                        <p:tgtEl>
                                          <p:spTgt spid="14"/>
                                        </p:tgtEl>
                                      </p:cBhvr>
                                    </p:animEffect>
                                  </p:childTnLst>
                                </p:cTn>
                              </p:par>
                            </p:childTnLst>
                          </p:cTn>
                        </p:par>
                        <p:par>
                          <p:cTn id="27" fill="hold">
                            <p:stCondLst>
                              <p:cond delay="2000"/>
                            </p:stCondLst>
                            <p:childTnLst>
                              <p:par>
                                <p:cTn id="28" presetID="12" presetClass="entr" presetSubtype="4" fill="hold" nodeType="afterEffect">
                                  <p:stCondLst>
                                    <p:cond delay="0"/>
                                  </p:stCondLst>
                                  <p:childTnLst>
                                    <p:set>
                                      <p:cBhvr>
                                        <p:cTn id="29" dur="1" fill="hold">
                                          <p:stCondLst>
                                            <p:cond delay="0"/>
                                          </p:stCondLst>
                                        </p:cTn>
                                        <p:tgtEl>
                                          <p:spTgt spid="15"/>
                                        </p:tgtEl>
                                        <p:attrNameLst>
                                          <p:attrName>style.visibility</p:attrName>
                                        </p:attrNameLst>
                                      </p:cBhvr>
                                      <p:to>
                                        <p:strVal val="visible"/>
                                      </p:to>
                                    </p:set>
                                    <p:anim calcmode="lin" valueType="num">
                                      <p:cBhvr additive="base">
                                        <p:cTn id="30" dur="500"/>
                                        <p:tgtEl>
                                          <p:spTgt spid="15"/>
                                        </p:tgtEl>
                                        <p:attrNameLst>
                                          <p:attrName>ppt_y</p:attrName>
                                        </p:attrNameLst>
                                      </p:cBhvr>
                                      <p:tavLst>
                                        <p:tav tm="0">
                                          <p:val>
                                            <p:strVal val="#ppt_y+#ppt_h*1.125000"/>
                                          </p:val>
                                        </p:tav>
                                        <p:tav tm="100000">
                                          <p:val>
                                            <p:strVal val="#ppt_y"/>
                                          </p:val>
                                        </p:tav>
                                      </p:tavLst>
                                    </p:anim>
                                    <p:animEffect transition="in" filter="wipe(up)">
                                      <p:cBhvr>
                                        <p:cTn id="31" dur="500"/>
                                        <p:tgtEl>
                                          <p:spTgt spid="15"/>
                                        </p:tgtEl>
                                      </p:cBhvr>
                                    </p:animEffect>
                                  </p:childTnLst>
                                </p:cTn>
                              </p:par>
                            </p:childTnLst>
                          </p:cTn>
                        </p:par>
                        <p:par>
                          <p:cTn id="32" fill="hold">
                            <p:stCondLst>
                              <p:cond delay="2500"/>
                            </p:stCondLst>
                            <p:childTnLst>
                              <p:par>
                                <p:cTn id="33" presetID="12" presetClass="entr" presetSubtype="4" fill="hold" nodeType="after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500"/>
                                        <p:tgtEl>
                                          <p:spTgt spid="16"/>
                                        </p:tgtEl>
                                        <p:attrNameLst>
                                          <p:attrName>ppt_y</p:attrName>
                                        </p:attrNameLst>
                                      </p:cBhvr>
                                      <p:tavLst>
                                        <p:tav tm="0">
                                          <p:val>
                                            <p:strVal val="#ppt_y+#ppt_h*1.125000"/>
                                          </p:val>
                                        </p:tav>
                                        <p:tav tm="100000">
                                          <p:val>
                                            <p:strVal val="#ppt_y"/>
                                          </p:val>
                                        </p:tav>
                                      </p:tavLst>
                                    </p:anim>
                                    <p:animEffect transition="in" filter="wipe(up)">
                                      <p:cBhvr>
                                        <p:cTn id="3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5682000" y="385911"/>
            <a:ext cx="828000" cy="0"/>
          </a:xfrm>
          <a:prstGeom prst="line">
            <a:avLst/>
          </a:prstGeom>
          <a:ln w="38100" cap="rnd">
            <a:solidFill>
              <a:schemeClr val="accent3"/>
            </a:solidFill>
            <a:round/>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864098" y="445903"/>
            <a:ext cx="2463802" cy="523220"/>
          </a:xfrm>
          <a:prstGeom prst="rect">
            <a:avLst/>
          </a:prstGeom>
          <a:noFill/>
        </p:spPr>
        <p:txBody>
          <a:bodyPr wrap="square" rtlCol="0">
            <a:spAutoFit/>
          </a:bodyPr>
          <a:lstStyle/>
          <a:p>
            <a:pPr algn="dist"/>
            <a:r>
              <a:rPr lang="zh-CN" altLang="en-US" sz="2800" b="1" dirty="0">
                <a:solidFill>
                  <a:schemeClr val="accent6">
                    <a:lumMod val="50000"/>
                  </a:schemeClr>
                </a:solidFill>
              </a:rPr>
              <a:t>标题文字添加</a:t>
            </a:r>
          </a:p>
        </p:txBody>
      </p:sp>
      <p:sp>
        <p:nvSpPr>
          <p:cNvPr id="5" name="文本框 4"/>
          <p:cNvSpPr txBox="1"/>
          <p:nvPr/>
        </p:nvSpPr>
        <p:spPr>
          <a:xfrm>
            <a:off x="4635695" y="918323"/>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grpSp>
        <p:nvGrpSpPr>
          <p:cNvPr id="6" name="23da8bf3-d51c-4cf6-a9d0-033a2631d0a4"/>
          <p:cNvGrpSpPr>
            <a:grpSpLocks noChangeAspect="1"/>
          </p:cNvGrpSpPr>
          <p:nvPr/>
        </p:nvGrpSpPr>
        <p:grpSpPr>
          <a:xfrm>
            <a:off x="1360311" y="1572321"/>
            <a:ext cx="9306827" cy="4433630"/>
            <a:chOff x="1360311" y="1477071"/>
            <a:chExt cx="9306827" cy="4433630"/>
          </a:xfrm>
        </p:grpSpPr>
        <p:sp>
          <p:nvSpPr>
            <p:cNvPr id="7" name="Rectangle 4"/>
            <p:cNvSpPr/>
            <p:nvPr/>
          </p:nvSpPr>
          <p:spPr>
            <a:xfrm>
              <a:off x="1360311" y="1477071"/>
              <a:ext cx="4572000" cy="2133600"/>
            </a:xfrm>
            <a:prstGeom prst="rect">
              <a:avLst/>
            </a:prstGeom>
            <a:noFill/>
            <a:ln w="38100">
              <a:solidFill>
                <a:schemeClr val="tx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tIns="1080000" anchor="t" anchorCtr="1">
              <a:normAutofit/>
            </a:bodyPr>
            <a:lstStyle/>
            <a:p>
              <a:pPr algn="ctr">
                <a:lnSpc>
                  <a:spcPct val="120000"/>
                </a:lnSpc>
              </a:pPr>
              <a:endParaRPr lang="zh-CN" altLang="en-US" sz="1200" dirty="0">
                <a:solidFill>
                  <a:schemeClr val="dk1">
                    <a:lumMod val="100000"/>
                  </a:schemeClr>
                </a:solidFill>
              </a:endParaRPr>
            </a:p>
          </p:txBody>
        </p:sp>
        <p:sp>
          <p:nvSpPr>
            <p:cNvPr id="8" name="Right Triangle 5"/>
            <p:cNvSpPr/>
            <p:nvPr/>
          </p:nvSpPr>
          <p:spPr>
            <a:xfrm rot="5400000">
              <a:off x="1360312" y="1477072"/>
              <a:ext cx="1041635" cy="1041635"/>
            </a:xfrm>
            <a:prstGeom prst="rtTriangle">
              <a:avLst/>
            </a:prstGeom>
            <a:solidFill>
              <a:schemeClr val="accent3"/>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9" name="Right Triangle 6"/>
            <p:cNvSpPr/>
            <p:nvPr/>
          </p:nvSpPr>
          <p:spPr>
            <a:xfrm rot="16200000">
              <a:off x="4808771" y="2484437"/>
              <a:ext cx="1123540" cy="1123540"/>
            </a:xfrm>
            <a:prstGeom prst="rtTriangle">
              <a:avLst/>
            </a:prstGeom>
            <a:solidFill>
              <a:schemeClr val="accent3"/>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0" name="TextBox 7"/>
            <p:cNvSpPr txBox="1"/>
            <p:nvPr/>
          </p:nvSpPr>
          <p:spPr>
            <a:xfrm rot="18900000">
              <a:off x="1476551" y="1644816"/>
              <a:ext cx="441146" cy="369332"/>
            </a:xfrm>
            <a:prstGeom prst="rect">
              <a:avLst/>
            </a:prstGeom>
            <a:noFill/>
          </p:spPr>
          <p:txBody>
            <a:bodyPr wrap="none">
              <a:normAutofit/>
            </a:bodyPr>
            <a:lstStyle/>
            <a:p>
              <a:pPr algn="ctr"/>
              <a:r>
                <a:rPr lang="en-US" b="1" dirty="0">
                  <a:solidFill>
                    <a:schemeClr val="bg1"/>
                  </a:solidFill>
                </a:rPr>
                <a:t>01</a:t>
              </a:r>
            </a:p>
          </p:txBody>
        </p:sp>
        <p:sp>
          <p:nvSpPr>
            <p:cNvPr id="12" name="Rectangle 12"/>
            <p:cNvSpPr/>
            <p:nvPr/>
          </p:nvSpPr>
          <p:spPr>
            <a:xfrm>
              <a:off x="6095138" y="1477071"/>
              <a:ext cx="4572000" cy="2133600"/>
            </a:xfrm>
            <a:prstGeom prst="rect">
              <a:avLst/>
            </a:prstGeom>
            <a:noFill/>
            <a:ln w="38100">
              <a:solidFill>
                <a:schemeClr val="tx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tIns="1080000" anchor="t" anchorCtr="1">
              <a:normAutofit/>
            </a:bodyPr>
            <a:lstStyle/>
            <a:p>
              <a:pPr algn="ctr">
                <a:lnSpc>
                  <a:spcPct val="120000"/>
                </a:lnSpc>
              </a:pPr>
              <a:endParaRPr lang="zh-CN" altLang="en-US" sz="1200" dirty="0">
                <a:solidFill>
                  <a:schemeClr val="dk1">
                    <a:lumMod val="100000"/>
                  </a:schemeClr>
                </a:solidFill>
              </a:endParaRPr>
            </a:p>
          </p:txBody>
        </p:sp>
        <p:sp>
          <p:nvSpPr>
            <p:cNvPr id="13" name="Right Triangle 13"/>
            <p:cNvSpPr/>
            <p:nvPr/>
          </p:nvSpPr>
          <p:spPr>
            <a:xfrm rot="10800000">
              <a:off x="9625245" y="1477072"/>
              <a:ext cx="1041635" cy="1041635"/>
            </a:xfrm>
            <a:prstGeom prst="rtTriangle">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4" name="Right Triangle 14"/>
            <p:cNvSpPr/>
            <p:nvPr/>
          </p:nvSpPr>
          <p:spPr>
            <a:xfrm>
              <a:off x="6094879" y="2484437"/>
              <a:ext cx="1123540" cy="1123540"/>
            </a:xfrm>
            <a:prstGeom prst="rtTriangle">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5" name="TextBox 15"/>
            <p:cNvSpPr txBox="1"/>
            <p:nvPr/>
          </p:nvSpPr>
          <p:spPr>
            <a:xfrm rot="2700000">
              <a:off x="10100860" y="1644816"/>
              <a:ext cx="441146" cy="369332"/>
            </a:xfrm>
            <a:prstGeom prst="rect">
              <a:avLst/>
            </a:prstGeom>
            <a:noFill/>
          </p:spPr>
          <p:txBody>
            <a:bodyPr wrap="none">
              <a:normAutofit/>
            </a:bodyPr>
            <a:lstStyle/>
            <a:p>
              <a:pPr algn="ctr"/>
              <a:r>
                <a:rPr lang="en-US" b="1">
                  <a:solidFill>
                    <a:schemeClr val="bg1"/>
                  </a:solidFill>
                </a:rPr>
                <a:t>02</a:t>
              </a:r>
            </a:p>
          </p:txBody>
        </p:sp>
        <p:sp>
          <p:nvSpPr>
            <p:cNvPr id="16" name="Rectangle 20"/>
            <p:cNvSpPr/>
            <p:nvPr/>
          </p:nvSpPr>
          <p:spPr>
            <a:xfrm>
              <a:off x="1360311" y="3777098"/>
              <a:ext cx="4572000" cy="2133600"/>
            </a:xfrm>
            <a:prstGeom prst="rect">
              <a:avLst/>
            </a:prstGeom>
            <a:noFill/>
            <a:ln w="38100">
              <a:solidFill>
                <a:schemeClr val="tx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tIns="1080000" anchor="t" anchorCtr="1">
              <a:normAutofit/>
            </a:bodyPr>
            <a:lstStyle/>
            <a:p>
              <a:pPr algn="ctr">
                <a:lnSpc>
                  <a:spcPct val="120000"/>
                </a:lnSpc>
              </a:pPr>
              <a:endParaRPr lang="zh-CN" altLang="en-US" sz="1200" dirty="0">
                <a:solidFill>
                  <a:schemeClr val="dk1">
                    <a:lumMod val="100000"/>
                  </a:schemeClr>
                </a:solidFill>
              </a:endParaRPr>
            </a:p>
          </p:txBody>
        </p:sp>
        <p:sp>
          <p:nvSpPr>
            <p:cNvPr id="17" name="Right Triangle 21"/>
            <p:cNvSpPr/>
            <p:nvPr/>
          </p:nvSpPr>
          <p:spPr>
            <a:xfrm>
              <a:off x="1360312" y="4869064"/>
              <a:ext cx="1041635" cy="1041635"/>
            </a:xfrm>
            <a:prstGeom prst="rtTriangle">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8" name="Right Triangle 22"/>
            <p:cNvSpPr/>
            <p:nvPr/>
          </p:nvSpPr>
          <p:spPr>
            <a:xfrm rot="10800000">
              <a:off x="4808771" y="3774404"/>
              <a:ext cx="1123540" cy="1123540"/>
            </a:xfrm>
            <a:prstGeom prst="rtTriangle">
              <a:avLst/>
            </a:prstGeom>
            <a:solidFill>
              <a:schemeClr val="accent6">
                <a:lumMod val="75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9" name="TextBox 23"/>
            <p:cNvSpPr txBox="1"/>
            <p:nvPr/>
          </p:nvSpPr>
          <p:spPr>
            <a:xfrm rot="2720180">
              <a:off x="1476551" y="5345002"/>
              <a:ext cx="441146" cy="369332"/>
            </a:xfrm>
            <a:prstGeom prst="rect">
              <a:avLst/>
            </a:prstGeom>
            <a:noFill/>
          </p:spPr>
          <p:txBody>
            <a:bodyPr wrap="none">
              <a:normAutofit/>
            </a:bodyPr>
            <a:lstStyle/>
            <a:p>
              <a:pPr algn="ctr"/>
              <a:r>
                <a:rPr lang="en-US" b="1">
                  <a:solidFill>
                    <a:schemeClr val="bg1"/>
                  </a:solidFill>
                </a:rPr>
                <a:t>03</a:t>
              </a:r>
            </a:p>
          </p:txBody>
        </p:sp>
        <p:sp>
          <p:nvSpPr>
            <p:cNvPr id="21" name="Rectangle 28"/>
            <p:cNvSpPr/>
            <p:nvPr/>
          </p:nvSpPr>
          <p:spPr>
            <a:xfrm>
              <a:off x="6095137" y="3777100"/>
              <a:ext cx="4572000" cy="2133600"/>
            </a:xfrm>
            <a:prstGeom prst="rect">
              <a:avLst/>
            </a:prstGeom>
            <a:noFill/>
            <a:ln w="38100">
              <a:solidFill>
                <a:schemeClr val="tx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tIns="1080000" anchor="t" anchorCtr="1">
              <a:normAutofit/>
            </a:bodyPr>
            <a:lstStyle/>
            <a:p>
              <a:pPr algn="ctr">
                <a:lnSpc>
                  <a:spcPct val="120000"/>
                </a:lnSpc>
              </a:pPr>
              <a:endParaRPr lang="zh-CN" altLang="en-US" sz="1200" dirty="0">
                <a:solidFill>
                  <a:schemeClr val="dk1">
                    <a:lumMod val="100000"/>
                  </a:schemeClr>
                </a:solidFill>
              </a:endParaRPr>
            </a:p>
          </p:txBody>
        </p:sp>
        <p:sp>
          <p:nvSpPr>
            <p:cNvPr id="22" name="Right Triangle 29"/>
            <p:cNvSpPr/>
            <p:nvPr/>
          </p:nvSpPr>
          <p:spPr>
            <a:xfrm rot="16200000">
              <a:off x="9625244" y="4869066"/>
              <a:ext cx="1041635" cy="1041635"/>
            </a:xfrm>
            <a:prstGeom prst="rtTriangle">
              <a:avLst/>
            </a:prstGeom>
            <a:solidFill>
              <a:schemeClr val="accent3"/>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3" name="Right Triangle 30"/>
            <p:cNvSpPr/>
            <p:nvPr/>
          </p:nvSpPr>
          <p:spPr>
            <a:xfrm rot="5400000">
              <a:off x="6095564" y="3776523"/>
              <a:ext cx="1123540" cy="1123540"/>
            </a:xfrm>
            <a:prstGeom prst="rtTriangle">
              <a:avLst/>
            </a:prstGeom>
            <a:solidFill>
              <a:schemeClr val="accent3"/>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4" name="TextBox 31"/>
            <p:cNvSpPr txBox="1"/>
            <p:nvPr/>
          </p:nvSpPr>
          <p:spPr>
            <a:xfrm rot="19095347">
              <a:off x="10106907" y="5385792"/>
              <a:ext cx="441146" cy="369332"/>
            </a:xfrm>
            <a:prstGeom prst="rect">
              <a:avLst/>
            </a:prstGeom>
            <a:noFill/>
          </p:spPr>
          <p:txBody>
            <a:bodyPr wrap="none">
              <a:normAutofit/>
            </a:bodyPr>
            <a:lstStyle/>
            <a:p>
              <a:pPr algn="ctr"/>
              <a:r>
                <a:rPr lang="en-US" b="1">
                  <a:solidFill>
                    <a:schemeClr val="bg1"/>
                  </a:solidFill>
                </a:rPr>
                <a:t>04</a:t>
              </a:r>
            </a:p>
          </p:txBody>
        </p:sp>
        <p:sp>
          <p:nvSpPr>
            <p:cNvPr id="25" name="Freeform: Shape 35"/>
            <p:cNvSpPr>
              <a:spLocks noChangeAspect="1"/>
            </p:cNvSpPr>
            <p:nvPr/>
          </p:nvSpPr>
          <p:spPr bwMode="auto">
            <a:xfrm>
              <a:off x="6304146" y="3895013"/>
              <a:ext cx="333874" cy="347364"/>
            </a:xfrm>
            <a:custGeom>
              <a:avLst/>
              <a:gdLst>
                <a:gd name="T0" fmla="*/ 818 w 1611"/>
                <a:gd name="T1" fmla="*/ 977 h 1676"/>
                <a:gd name="T2" fmla="*/ 692 w 1611"/>
                <a:gd name="T3" fmla="*/ 826 h 1676"/>
                <a:gd name="T4" fmla="*/ 411 w 1611"/>
                <a:gd name="T5" fmla="*/ 453 h 1676"/>
                <a:gd name="T6" fmla="*/ 906 w 1611"/>
                <a:gd name="T7" fmla="*/ 306 h 1676"/>
                <a:gd name="T8" fmla="*/ 1249 w 1611"/>
                <a:gd name="T9" fmla="*/ 897 h 1676"/>
                <a:gd name="T10" fmla="*/ 818 w 1611"/>
                <a:gd name="T11" fmla="*/ 950 h 1676"/>
                <a:gd name="T12" fmla="*/ 406 w 1611"/>
                <a:gd name="T13" fmla="*/ 900 h 1676"/>
                <a:gd name="T14" fmla="*/ 519 w 1611"/>
                <a:gd name="T15" fmla="*/ 880 h 1676"/>
                <a:gd name="T16" fmla="*/ 679 w 1611"/>
                <a:gd name="T17" fmla="*/ 678 h 1676"/>
                <a:gd name="T18" fmla="*/ 873 w 1611"/>
                <a:gd name="T19" fmla="*/ 314 h 1676"/>
                <a:gd name="T20" fmla="*/ 944 w 1611"/>
                <a:gd name="T21" fmla="*/ 826 h 1676"/>
                <a:gd name="T22" fmla="*/ 944 w 1611"/>
                <a:gd name="T23" fmla="*/ 826 h 1676"/>
                <a:gd name="T24" fmla="*/ 807 w 1611"/>
                <a:gd name="T25" fmla="*/ 0 h 1676"/>
                <a:gd name="T26" fmla="*/ 218 w 1611"/>
                <a:gd name="T27" fmla="*/ 726 h 1676"/>
                <a:gd name="T28" fmla="*/ 98 w 1611"/>
                <a:gd name="T29" fmla="*/ 1185 h 1676"/>
                <a:gd name="T30" fmla="*/ 57 w 1611"/>
                <a:gd name="T31" fmla="*/ 1233 h 1676"/>
                <a:gd name="T32" fmla="*/ 57 w 1611"/>
                <a:gd name="T33" fmla="*/ 1233 h 1676"/>
                <a:gd name="T34" fmla="*/ 130 w 1611"/>
                <a:gd name="T35" fmla="*/ 1230 h 1676"/>
                <a:gd name="T36" fmla="*/ 171 w 1611"/>
                <a:gd name="T37" fmla="*/ 1279 h 1676"/>
                <a:gd name="T38" fmla="*/ 159 w 1611"/>
                <a:gd name="T39" fmla="*/ 1280 h 1676"/>
                <a:gd name="T40" fmla="*/ 49 w 1611"/>
                <a:gd name="T41" fmla="*/ 1320 h 1676"/>
                <a:gd name="T42" fmla="*/ 178 w 1611"/>
                <a:gd name="T43" fmla="*/ 1320 h 1676"/>
                <a:gd name="T44" fmla="*/ 352 w 1611"/>
                <a:gd name="T45" fmla="*/ 1409 h 1676"/>
                <a:gd name="T46" fmla="*/ 310 w 1611"/>
                <a:gd name="T47" fmla="*/ 1457 h 1676"/>
                <a:gd name="T48" fmla="*/ 466 w 1611"/>
                <a:gd name="T49" fmla="*/ 1454 h 1676"/>
                <a:gd name="T50" fmla="*/ 466 w 1611"/>
                <a:gd name="T51" fmla="*/ 1454 h 1676"/>
                <a:gd name="T52" fmla="*/ 507 w 1611"/>
                <a:gd name="T53" fmla="*/ 1503 h 1676"/>
                <a:gd name="T54" fmla="*/ 409 w 1611"/>
                <a:gd name="T55" fmla="*/ 1480 h 1676"/>
                <a:gd name="T56" fmla="*/ 371 w 1611"/>
                <a:gd name="T57" fmla="*/ 1592 h 1676"/>
                <a:gd name="T58" fmla="*/ 453 w 1611"/>
                <a:gd name="T59" fmla="*/ 1533 h 1676"/>
                <a:gd name="T60" fmla="*/ 1554 w 1611"/>
                <a:gd name="T61" fmla="*/ 1164 h 1676"/>
                <a:gd name="T62" fmla="*/ 1561 w 1611"/>
                <a:gd name="T63" fmla="*/ 1279 h 1676"/>
                <a:gd name="T64" fmla="*/ 1441 w 1611"/>
                <a:gd name="T65" fmla="*/ 1209 h 1676"/>
                <a:gd name="T66" fmla="*/ 1446 w 1611"/>
                <a:gd name="T67" fmla="*/ 1233 h 1676"/>
                <a:gd name="T68" fmla="*/ 1446 w 1611"/>
                <a:gd name="T69" fmla="*/ 1233 h 1676"/>
                <a:gd name="T70" fmla="*/ 1452 w 1611"/>
                <a:gd name="T71" fmla="*/ 1280 h 1676"/>
                <a:gd name="T72" fmla="*/ 1498 w 1611"/>
                <a:gd name="T73" fmla="*/ 1337 h 1676"/>
                <a:gd name="T74" fmla="*/ 1265 w 1611"/>
                <a:gd name="T75" fmla="*/ 1454 h 1676"/>
                <a:gd name="T76" fmla="*/ 1265 w 1611"/>
                <a:gd name="T77" fmla="*/ 1454 h 1676"/>
                <a:gd name="T78" fmla="*/ 1307 w 1611"/>
                <a:gd name="T79" fmla="*/ 1503 h 1676"/>
                <a:gd name="T80" fmla="*/ 1152 w 1611"/>
                <a:gd name="T81" fmla="*/ 1409 h 1676"/>
                <a:gd name="T82" fmla="*/ 1110 w 1611"/>
                <a:gd name="T83" fmla="*/ 1457 h 1676"/>
                <a:gd name="T84" fmla="*/ 1247 w 1611"/>
                <a:gd name="T85" fmla="*/ 1533 h 1676"/>
                <a:gd name="T86" fmla="*/ 1158 w 1611"/>
                <a:gd name="T87" fmla="*/ 1533 h 1676"/>
                <a:gd name="T88" fmla="*/ 1240 w 1611"/>
                <a:gd name="T89" fmla="*/ 1592 h 1676"/>
                <a:gd name="T90" fmla="*/ 818 w 1611"/>
                <a:gd name="T91" fmla="*/ 1514 h 1676"/>
                <a:gd name="T92" fmla="*/ 776 w 1611"/>
                <a:gd name="T93" fmla="*/ 1562 h 1676"/>
                <a:gd name="T94" fmla="*/ 776 w 1611"/>
                <a:gd name="T95" fmla="*/ 1562 h 1676"/>
                <a:gd name="T96" fmla="*/ 849 w 1611"/>
                <a:gd name="T97" fmla="*/ 1559 h 1676"/>
                <a:gd name="T98" fmla="*/ 891 w 1611"/>
                <a:gd name="T99" fmla="*/ 1608 h 1676"/>
                <a:gd name="T100" fmla="*/ 879 w 1611"/>
                <a:gd name="T101" fmla="*/ 1609 h 1676"/>
                <a:gd name="T102" fmla="*/ 768 w 1611"/>
                <a:gd name="T103" fmla="*/ 1649 h 1676"/>
                <a:gd name="T104" fmla="*/ 897 w 1611"/>
                <a:gd name="T105" fmla="*/ 1649 h 1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11" h="1676">
                  <a:moveTo>
                    <a:pt x="926" y="1052"/>
                  </a:moveTo>
                  <a:cubicBezTo>
                    <a:pt x="926" y="1089"/>
                    <a:pt x="877" y="1120"/>
                    <a:pt x="818" y="1120"/>
                  </a:cubicBezTo>
                  <a:cubicBezTo>
                    <a:pt x="758" y="1120"/>
                    <a:pt x="710" y="1089"/>
                    <a:pt x="710" y="1052"/>
                  </a:cubicBezTo>
                  <a:cubicBezTo>
                    <a:pt x="710" y="1014"/>
                    <a:pt x="733" y="977"/>
                    <a:pt x="818" y="977"/>
                  </a:cubicBezTo>
                  <a:cubicBezTo>
                    <a:pt x="905" y="977"/>
                    <a:pt x="926" y="1014"/>
                    <a:pt x="926" y="1052"/>
                  </a:cubicBezTo>
                  <a:close/>
                  <a:moveTo>
                    <a:pt x="749" y="826"/>
                  </a:moveTo>
                  <a:cubicBezTo>
                    <a:pt x="749" y="804"/>
                    <a:pt x="736" y="786"/>
                    <a:pt x="721" y="786"/>
                  </a:cubicBezTo>
                  <a:cubicBezTo>
                    <a:pt x="705" y="786"/>
                    <a:pt x="692" y="804"/>
                    <a:pt x="692" y="826"/>
                  </a:cubicBezTo>
                  <a:cubicBezTo>
                    <a:pt x="692" y="848"/>
                    <a:pt x="705" y="866"/>
                    <a:pt x="721" y="866"/>
                  </a:cubicBezTo>
                  <a:cubicBezTo>
                    <a:pt x="736" y="866"/>
                    <a:pt x="749" y="848"/>
                    <a:pt x="749" y="826"/>
                  </a:cubicBezTo>
                  <a:close/>
                  <a:moveTo>
                    <a:pt x="708" y="306"/>
                  </a:moveTo>
                  <a:cubicBezTo>
                    <a:pt x="708" y="306"/>
                    <a:pt x="558" y="279"/>
                    <a:pt x="411" y="453"/>
                  </a:cubicBezTo>
                  <a:cubicBezTo>
                    <a:pt x="264" y="628"/>
                    <a:pt x="126" y="835"/>
                    <a:pt x="411" y="849"/>
                  </a:cubicBezTo>
                  <a:cubicBezTo>
                    <a:pt x="696" y="863"/>
                    <a:pt x="708" y="306"/>
                    <a:pt x="708" y="306"/>
                  </a:cubicBezTo>
                  <a:close/>
                  <a:moveTo>
                    <a:pt x="1203" y="453"/>
                  </a:moveTo>
                  <a:cubicBezTo>
                    <a:pt x="1055" y="279"/>
                    <a:pt x="906" y="306"/>
                    <a:pt x="906" y="306"/>
                  </a:cubicBezTo>
                  <a:cubicBezTo>
                    <a:pt x="906" y="306"/>
                    <a:pt x="917" y="863"/>
                    <a:pt x="1203" y="849"/>
                  </a:cubicBezTo>
                  <a:cubicBezTo>
                    <a:pt x="1488" y="835"/>
                    <a:pt x="1350" y="628"/>
                    <a:pt x="1203" y="453"/>
                  </a:cubicBezTo>
                  <a:close/>
                  <a:moveTo>
                    <a:pt x="1207" y="901"/>
                  </a:moveTo>
                  <a:cubicBezTo>
                    <a:pt x="1222" y="900"/>
                    <a:pt x="1236" y="899"/>
                    <a:pt x="1249" y="897"/>
                  </a:cubicBezTo>
                  <a:cubicBezTo>
                    <a:pt x="1237" y="1013"/>
                    <a:pt x="1138" y="1103"/>
                    <a:pt x="1019" y="1103"/>
                  </a:cubicBezTo>
                  <a:cubicBezTo>
                    <a:pt x="994" y="1103"/>
                    <a:pt x="970" y="1099"/>
                    <a:pt x="948" y="1092"/>
                  </a:cubicBezTo>
                  <a:cubicBezTo>
                    <a:pt x="954" y="1081"/>
                    <a:pt x="958" y="1069"/>
                    <a:pt x="958" y="1056"/>
                  </a:cubicBezTo>
                  <a:cubicBezTo>
                    <a:pt x="958" y="1017"/>
                    <a:pt x="939" y="950"/>
                    <a:pt x="818" y="950"/>
                  </a:cubicBezTo>
                  <a:cubicBezTo>
                    <a:pt x="693" y="950"/>
                    <a:pt x="679" y="1024"/>
                    <a:pt x="679" y="1056"/>
                  </a:cubicBezTo>
                  <a:cubicBezTo>
                    <a:pt x="679" y="1071"/>
                    <a:pt x="683" y="1084"/>
                    <a:pt x="691" y="1097"/>
                  </a:cubicBezTo>
                  <a:cubicBezTo>
                    <a:pt x="674" y="1101"/>
                    <a:pt x="655" y="1103"/>
                    <a:pt x="637" y="1103"/>
                  </a:cubicBezTo>
                  <a:cubicBezTo>
                    <a:pt x="518" y="1103"/>
                    <a:pt x="421" y="1015"/>
                    <a:pt x="406" y="900"/>
                  </a:cubicBezTo>
                  <a:cubicBezTo>
                    <a:pt x="408" y="900"/>
                    <a:pt x="410" y="901"/>
                    <a:pt x="412" y="901"/>
                  </a:cubicBezTo>
                  <a:cubicBezTo>
                    <a:pt x="416" y="901"/>
                    <a:pt x="420" y="901"/>
                    <a:pt x="424" y="901"/>
                  </a:cubicBezTo>
                  <a:cubicBezTo>
                    <a:pt x="424" y="901"/>
                    <a:pt x="424" y="901"/>
                    <a:pt x="424" y="901"/>
                  </a:cubicBezTo>
                  <a:cubicBezTo>
                    <a:pt x="459" y="901"/>
                    <a:pt x="491" y="893"/>
                    <a:pt x="519" y="880"/>
                  </a:cubicBezTo>
                  <a:cubicBezTo>
                    <a:pt x="524" y="914"/>
                    <a:pt x="540" y="943"/>
                    <a:pt x="568" y="959"/>
                  </a:cubicBezTo>
                  <a:cubicBezTo>
                    <a:pt x="625" y="995"/>
                    <a:pt x="708" y="964"/>
                    <a:pt x="754" y="890"/>
                  </a:cubicBezTo>
                  <a:cubicBezTo>
                    <a:pt x="800" y="817"/>
                    <a:pt x="790" y="728"/>
                    <a:pt x="733" y="693"/>
                  </a:cubicBezTo>
                  <a:cubicBezTo>
                    <a:pt x="717" y="683"/>
                    <a:pt x="698" y="678"/>
                    <a:pt x="679" y="678"/>
                  </a:cubicBezTo>
                  <a:cubicBezTo>
                    <a:pt x="740" y="521"/>
                    <a:pt x="744" y="337"/>
                    <a:pt x="745" y="324"/>
                  </a:cubicBezTo>
                  <a:cubicBezTo>
                    <a:pt x="745" y="312"/>
                    <a:pt x="745" y="312"/>
                    <a:pt x="745" y="312"/>
                  </a:cubicBezTo>
                  <a:cubicBezTo>
                    <a:pt x="765" y="307"/>
                    <a:pt x="786" y="305"/>
                    <a:pt x="807" y="305"/>
                  </a:cubicBezTo>
                  <a:cubicBezTo>
                    <a:pt x="829" y="305"/>
                    <a:pt x="851" y="308"/>
                    <a:pt x="873" y="314"/>
                  </a:cubicBezTo>
                  <a:cubicBezTo>
                    <a:pt x="874" y="324"/>
                    <a:pt x="874" y="324"/>
                    <a:pt x="874" y="324"/>
                  </a:cubicBezTo>
                  <a:cubicBezTo>
                    <a:pt x="874" y="348"/>
                    <a:pt x="889" y="901"/>
                    <a:pt x="1195" y="901"/>
                  </a:cubicBezTo>
                  <a:cubicBezTo>
                    <a:pt x="1199" y="901"/>
                    <a:pt x="1203" y="901"/>
                    <a:pt x="1207" y="901"/>
                  </a:cubicBezTo>
                  <a:close/>
                  <a:moveTo>
                    <a:pt x="944" y="826"/>
                  </a:moveTo>
                  <a:cubicBezTo>
                    <a:pt x="944" y="804"/>
                    <a:pt x="931" y="786"/>
                    <a:pt x="915" y="786"/>
                  </a:cubicBezTo>
                  <a:cubicBezTo>
                    <a:pt x="899" y="786"/>
                    <a:pt x="886" y="804"/>
                    <a:pt x="886" y="826"/>
                  </a:cubicBezTo>
                  <a:cubicBezTo>
                    <a:pt x="886" y="848"/>
                    <a:pt x="899" y="866"/>
                    <a:pt x="915" y="866"/>
                  </a:cubicBezTo>
                  <a:cubicBezTo>
                    <a:pt x="931" y="866"/>
                    <a:pt x="944" y="848"/>
                    <a:pt x="944" y="826"/>
                  </a:cubicBezTo>
                  <a:close/>
                  <a:moveTo>
                    <a:pt x="1532" y="726"/>
                  </a:moveTo>
                  <a:cubicBezTo>
                    <a:pt x="1532" y="1126"/>
                    <a:pt x="1207" y="1451"/>
                    <a:pt x="807" y="1451"/>
                  </a:cubicBezTo>
                  <a:cubicBezTo>
                    <a:pt x="407" y="1451"/>
                    <a:pt x="82" y="1126"/>
                    <a:pt x="82" y="726"/>
                  </a:cubicBezTo>
                  <a:cubicBezTo>
                    <a:pt x="82" y="326"/>
                    <a:pt x="407" y="0"/>
                    <a:pt x="807" y="0"/>
                  </a:cubicBezTo>
                  <a:cubicBezTo>
                    <a:pt x="1207" y="0"/>
                    <a:pt x="1532" y="326"/>
                    <a:pt x="1532" y="726"/>
                  </a:cubicBezTo>
                  <a:close/>
                  <a:moveTo>
                    <a:pt x="1395" y="726"/>
                  </a:moveTo>
                  <a:cubicBezTo>
                    <a:pt x="1395" y="401"/>
                    <a:pt x="1131" y="137"/>
                    <a:pt x="807" y="137"/>
                  </a:cubicBezTo>
                  <a:cubicBezTo>
                    <a:pt x="482" y="137"/>
                    <a:pt x="218" y="401"/>
                    <a:pt x="218" y="726"/>
                  </a:cubicBezTo>
                  <a:cubicBezTo>
                    <a:pt x="218" y="1050"/>
                    <a:pt x="482" y="1314"/>
                    <a:pt x="807" y="1314"/>
                  </a:cubicBezTo>
                  <a:cubicBezTo>
                    <a:pt x="1131" y="1314"/>
                    <a:pt x="1395" y="1050"/>
                    <a:pt x="1395" y="726"/>
                  </a:cubicBezTo>
                  <a:close/>
                  <a:moveTo>
                    <a:pt x="92" y="1230"/>
                  </a:moveTo>
                  <a:cubicBezTo>
                    <a:pt x="105" y="1223"/>
                    <a:pt x="108" y="1203"/>
                    <a:pt x="98" y="1185"/>
                  </a:cubicBezTo>
                  <a:cubicBezTo>
                    <a:pt x="89" y="1166"/>
                    <a:pt x="70" y="1157"/>
                    <a:pt x="57" y="1164"/>
                  </a:cubicBezTo>
                  <a:cubicBezTo>
                    <a:pt x="44" y="1170"/>
                    <a:pt x="41" y="1191"/>
                    <a:pt x="51" y="1209"/>
                  </a:cubicBezTo>
                  <a:cubicBezTo>
                    <a:pt x="61" y="1227"/>
                    <a:pt x="79" y="1237"/>
                    <a:pt x="92" y="1230"/>
                  </a:cubicBezTo>
                  <a:close/>
                  <a:moveTo>
                    <a:pt x="57" y="1233"/>
                  </a:moveTo>
                  <a:cubicBezTo>
                    <a:pt x="47" y="1215"/>
                    <a:pt x="29" y="1205"/>
                    <a:pt x="16" y="1212"/>
                  </a:cubicBezTo>
                  <a:cubicBezTo>
                    <a:pt x="3" y="1219"/>
                    <a:pt x="0" y="1239"/>
                    <a:pt x="10" y="1258"/>
                  </a:cubicBezTo>
                  <a:cubicBezTo>
                    <a:pt x="19" y="1276"/>
                    <a:pt x="38" y="1285"/>
                    <a:pt x="51" y="1279"/>
                  </a:cubicBezTo>
                  <a:cubicBezTo>
                    <a:pt x="64" y="1272"/>
                    <a:pt x="66" y="1251"/>
                    <a:pt x="57" y="1233"/>
                  </a:cubicBezTo>
                  <a:close/>
                  <a:moveTo>
                    <a:pt x="171" y="1209"/>
                  </a:moveTo>
                  <a:cubicBezTo>
                    <a:pt x="180" y="1191"/>
                    <a:pt x="178" y="1170"/>
                    <a:pt x="165" y="1163"/>
                  </a:cubicBezTo>
                  <a:cubicBezTo>
                    <a:pt x="152" y="1157"/>
                    <a:pt x="133" y="1166"/>
                    <a:pt x="124" y="1185"/>
                  </a:cubicBezTo>
                  <a:cubicBezTo>
                    <a:pt x="114" y="1203"/>
                    <a:pt x="117" y="1223"/>
                    <a:pt x="130" y="1230"/>
                  </a:cubicBezTo>
                  <a:cubicBezTo>
                    <a:pt x="143" y="1237"/>
                    <a:pt x="161" y="1227"/>
                    <a:pt x="171" y="1209"/>
                  </a:cubicBezTo>
                  <a:close/>
                  <a:moveTo>
                    <a:pt x="206" y="1212"/>
                  </a:moveTo>
                  <a:cubicBezTo>
                    <a:pt x="193" y="1205"/>
                    <a:pt x="175" y="1215"/>
                    <a:pt x="165" y="1233"/>
                  </a:cubicBezTo>
                  <a:cubicBezTo>
                    <a:pt x="156" y="1251"/>
                    <a:pt x="158" y="1272"/>
                    <a:pt x="171" y="1279"/>
                  </a:cubicBezTo>
                  <a:cubicBezTo>
                    <a:pt x="184" y="1285"/>
                    <a:pt x="203" y="1276"/>
                    <a:pt x="212" y="1258"/>
                  </a:cubicBezTo>
                  <a:cubicBezTo>
                    <a:pt x="222" y="1239"/>
                    <a:pt x="219" y="1219"/>
                    <a:pt x="206" y="1212"/>
                  </a:cubicBezTo>
                  <a:close/>
                  <a:moveTo>
                    <a:pt x="159" y="1288"/>
                  </a:moveTo>
                  <a:cubicBezTo>
                    <a:pt x="159" y="1285"/>
                    <a:pt x="159" y="1283"/>
                    <a:pt x="159" y="1280"/>
                  </a:cubicBezTo>
                  <a:cubicBezTo>
                    <a:pt x="159" y="1258"/>
                    <a:pt x="136" y="1235"/>
                    <a:pt x="114" y="1235"/>
                  </a:cubicBezTo>
                  <a:cubicBezTo>
                    <a:pt x="92" y="1235"/>
                    <a:pt x="69" y="1258"/>
                    <a:pt x="69" y="1280"/>
                  </a:cubicBezTo>
                  <a:cubicBezTo>
                    <a:pt x="69" y="1283"/>
                    <a:pt x="69" y="1285"/>
                    <a:pt x="69" y="1288"/>
                  </a:cubicBezTo>
                  <a:cubicBezTo>
                    <a:pt x="55" y="1288"/>
                    <a:pt x="49" y="1305"/>
                    <a:pt x="49" y="1320"/>
                  </a:cubicBezTo>
                  <a:cubicBezTo>
                    <a:pt x="49" y="1335"/>
                    <a:pt x="61" y="1347"/>
                    <a:pt x="76" y="1347"/>
                  </a:cubicBezTo>
                  <a:cubicBezTo>
                    <a:pt x="90" y="1347"/>
                    <a:pt x="110" y="1338"/>
                    <a:pt x="113" y="1337"/>
                  </a:cubicBezTo>
                  <a:cubicBezTo>
                    <a:pt x="129" y="1345"/>
                    <a:pt x="137" y="1347"/>
                    <a:pt x="151" y="1347"/>
                  </a:cubicBezTo>
                  <a:cubicBezTo>
                    <a:pt x="166" y="1347"/>
                    <a:pt x="178" y="1335"/>
                    <a:pt x="178" y="1320"/>
                  </a:cubicBezTo>
                  <a:cubicBezTo>
                    <a:pt x="178" y="1306"/>
                    <a:pt x="172" y="1289"/>
                    <a:pt x="159" y="1288"/>
                  </a:cubicBezTo>
                  <a:close/>
                  <a:moveTo>
                    <a:pt x="387" y="1475"/>
                  </a:moveTo>
                  <a:cubicBezTo>
                    <a:pt x="400" y="1469"/>
                    <a:pt x="402" y="1448"/>
                    <a:pt x="393" y="1430"/>
                  </a:cubicBezTo>
                  <a:cubicBezTo>
                    <a:pt x="383" y="1411"/>
                    <a:pt x="365" y="1402"/>
                    <a:pt x="352" y="1409"/>
                  </a:cubicBezTo>
                  <a:cubicBezTo>
                    <a:pt x="339" y="1416"/>
                    <a:pt x="336" y="1436"/>
                    <a:pt x="346" y="1454"/>
                  </a:cubicBezTo>
                  <a:cubicBezTo>
                    <a:pt x="355" y="1473"/>
                    <a:pt x="374" y="1482"/>
                    <a:pt x="387" y="1475"/>
                  </a:cubicBezTo>
                  <a:close/>
                  <a:moveTo>
                    <a:pt x="351" y="1478"/>
                  </a:moveTo>
                  <a:cubicBezTo>
                    <a:pt x="342" y="1460"/>
                    <a:pt x="323" y="1451"/>
                    <a:pt x="310" y="1457"/>
                  </a:cubicBezTo>
                  <a:cubicBezTo>
                    <a:pt x="297" y="1464"/>
                    <a:pt x="295" y="1485"/>
                    <a:pt x="304" y="1503"/>
                  </a:cubicBezTo>
                  <a:cubicBezTo>
                    <a:pt x="314" y="1521"/>
                    <a:pt x="332" y="1531"/>
                    <a:pt x="345" y="1524"/>
                  </a:cubicBezTo>
                  <a:cubicBezTo>
                    <a:pt x="358" y="1517"/>
                    <a:pt x="361" y="1497"/>
                    <a:pt x="351" y="1478"/>
                  </a:cubicBezTo>
                  <a:close/>
                  <a:moveTo>
                    <a:pt x="466" y="1454"/>
                  </a:moveTo>
                  <a:cubicBezTo>
                    <a:pt x="475" y="1436"/>
                    <a:pt x="472" y="1416"/>
                    <a:pt x="459" y="1409"/>
                  </a:cubicBezTo>
                  <a:cubicBezTo>
                    <a:pt x="446" y="1402"/>
                    <a:pt x="428" y="1411"/>
                    <a:pt x="418" y="1430"/>
                  </a:cubicBezTo>
                  <a:cubicBezTo>
                    <a:pt x="409" y="1448"/>
                    <a:pt x="412" y="1469"/>
                    <a:pt x="425" y="1475"/>
                  </a:cubicBezTo>
                  <a:cubicBezTo>
                    <a:pt x="438" y="1482"/>
                    <a:pt x="456" y="1473"/>
                    <a:pt x="466" y="1454"/>
                  </a:cubicBezTo>
                  <a:close/>
                  <a:moveTo>
                    <a:pt x="501" y="1457"/>
                  </a:moveTo>
                  <a:cubicBezTo>
                    <a:pt x="488" y="1451"/>
                    <a:pt x="469" y="1460"/>
                    <a:pt x="460" y="1478"/>
                  </a:cubicBezTo>
                  <a:cubicBezTo>
                    <a:pt x="450" y="1497"/>
                    <a:pt x="453" y="1517"/>
                    <a:pt x="466" y="1524"/>
                  </a:cubicBezTo>
                  <a:cubicBezTo>
                    <a:pt x="479" y="1531"/>
                    <a:pt x="497" y="1521"/>
                    <a:pt x="507" y="1503"/>
                  </a:cubicBezTo>
                  <a:cubicBezTo>
                    <a:pt x="516" y="1485"/>
                    <a:pt x="514" y="1464"/>
                    <a:pt x="501" y="1457"/>
                  </a:cubicBezTo>
                  <a:close/>
                  <a:moveTo>
                    <a:pt x="453" y="1533"/>
                  </a:moveTo>
                  <a:cubicBezTo>
                    <a:pt x="454" y="1531"/>
                    <a:pt x="454" y="1528"/>
                    <a:pt x="454" y="1526"/>
                  </a:cubicBezTo>
                  <a:cubicBezTo>
                    <a:pt x="454" y="1504"/>
                    <a:pt x="431" y="1480"/>
                    <a:pt x="409" y="1480"/>
                  </a:cubicBezTo>
                  <a:cubicBezTo>
                    <a:pt x="387" y="1480"/>
                    <a:pt x="363" y="1504"/>
                    <a:pt x="363" y="1526"/>
                  </a:cubicBezTo>
                  <a:cubicBezTo>
                    <a:pt x="363" y="1528"/>
                    <a:pt x="364" y="1531"/>
                    <a:pt x="364" y="1533"/>
                  </a:cubicBezTo>
                  <a:cubicBezTo>
                    <a:pt x="350" y="1534"/>
                    <a:pt x="343" y="1551"/>
                    <a:pt x="343" y="1565"/>
                  </a:cubicBezTo>
                  <a:cubicBezTo>
                    <a:pt x="343" y="1580"/>
                    <a:pt x="356" y="1592"/>
                    <a:pt x="371" y="1592"/>
                  </a:cubicBezTo>
                  <a:cubicBezTo>
                    <a:pt x="384" y="1592"/>
                    <a:pt x="405" y="1583"/>
                    <a:pt x="408" y="1582"/>
                  </a:cubicBezTo>
                  <a:cubicBezTo>
                    <a:pt x="424" y="1591"/>
                    <a:pt x="432" y="1592"/>
                    <a:pt x="445" y="1592"/>
                  </a:cubicBezTo>
                  <a:cubicBezTo>
                    <a:pt x="460" y="1592"/>
                    <a:pt x="472" y="1580"/>
                    <a:pt x="472" y="1565"/>
                  </a:cubicBezTo>
                  <a:cubicBezTo>
                    <a:pt x="472" y="1551"/>
                    <a:pt x="467" y="1535"/>
                    <a:pt x="453" y="1533"/>
                  </a:cubicBezTo>
                  <a:close/>
                  <a:moveTo>
                    <a:pt x="1513" y="1185"/>
                  </a:moveTo>
                  <a:cubicBezTo>
                    <a:pt x="1504" y="1203"/>
                    <a:pt x="1506" y="1223"/>
                    <a:pt x="1519" y="1230"/>
                  </a:cubicBezTo>
                  <a:cubicBezTo>
                    <a:pt x="1532" y="1237"/>
                    <a:pt x="1551" y="1228"/>
                    <a:pt x="1560" y="1209"/>
                  </a:cubicBezTo>
                  <a:cubicBezTo>
                    <a:pt x="1570" y="1191"/>
                    <a:pt x="1567" y="1170"/>
                    <a:pt x="1554" y="1164"/>
                  </a:cubicBezTo>
                  <a:cubicBezTo>
                    <a:pt x="1541" y="1157"/>
                    <a:pt x="1523" y="1166"/>
                    <a:pt x="1513" y="1185"/>
                  </a:cubicBezTo>
                  <a:close/>
                  <a:moveTo>
                    <a:pt x="1595" y="1212"/>
                  </a:moveTo>
                  <a:cubicBezTo>
                    <a:pt x="1582" y="1205"/>
                    <a:pt x="1564" y="1215"/>
                    <a:pt x="1555" y="1233"/>
                  </a:cubicBezTo>
                  <a:cubicBezTo>
                    <a:pt x="1545" y="1251"/>
                    <a:pt x="1548" y="1272"/>
                    <a:pt x="1561" y="1279"/>
                  </a:cubicBezTo>
                  <a:cubicBezTo>
                    <a:pt x="1574" y="1285"/>
                    <a:pt x="1592" y="1276"/>
                    <a:pt x="1602" y="1258"/>
                  </a:cubicBezTo>
                  <a:cubicBezTo>
                    <a:pt x="1611" y="1239"/>
                    <a:pt x="1608" y="1219"/>
                    <a:pt x="1595" y="1212"/>
                  </a:cubicBezTo>
                  <a:close/>
                  <a:moveTo>
                    <a:pt x="1447" y="1163"/>
                  </a:moveTo>
                  <a:cubicBezTo>
                    <a:pt x="1434" y="1170"/>
                    <a:pt x="1431" y="1191"/>
                    <a:pt x="1441" y="1209"/>
                  </a:cubicBezTo>
                  <a:cubicBezTo>
                    <a:pt x="1450" y="1227"/>
                    <a:pt x="1468" y="1237"/>
                    <a:pt x="1481" y="1230"/>
                  </a:cubicBezTo>
                  <a:cubicBezTo>
                    <a:pt x="1494" y="1223"/>
                    <a:pt x="1497" y="1203"/>
                    <a:pt x="1488" y="1184"/>
                  </a:cubicBezTo>
                  <a:cubicBezTo>
                    <a:pt x="1478" y="1166"/>
                    <a:pt x="1460" y="1157"/>
                    <a:pt x="1447" y="1163"/>
                  </a:cubicBezTo>
                  <a:close/>
                  <a:moveTo>
                    <a:pt x="1446" y="1233"/>
                  </a:moveTo>
                  <a:cubicBezTo>
                    <a:pt x="1437" y="1215"/>
                    <a:pt x="1418" y="1205"/>
                    <a:pt x="1405" y="1212"/>
                  </a:cubicBezTo>
                  <a:cubicBezTo>
                    <a:pt x="1392" y="1219"/>
                    <a:pt x="1390" y="1239"/>
                    <a:pt x="1399" y="1258"/>
                  </a:cubicBezTo>
                  <a:cubicBezTo>
                    <a:pt x="1409" y="1276"/>
                    <a:pt x="1427" y="1285"/>
                    <a:pt x="1440" y="1279"/>
                  </a:cubicBezTo>
                  <a:cubicBezTo>
                    <a:pt x="1453" y="1272"/>
                    <a:pt x="1456" y="1251"/>
                    <a:pt x="1446" y="1233"/>
                  </a:cubicBezTo>
                  <a:close/>
                  <a:moveTo>
                    <a:pt x="1542" y="1288"/>
                  </a:moveTo>
                  <a:cubicBezTo>
                    <a:pt x="1542" y="1285"/>
                    <a:pt x="1543" y="1283"/>
                    <a:pt x="1543" y="1280"/>
                  </a:cubicBezTo>
                  <a:cubicBezTo>
                    <a:pt x="1543" y="1258"/>
                    <a:pt x="1519" y="1235"/>
                    <a:pt x="1497" y="1235"/>
                  </a:cubicBezTo>
                  <a:cubicBezTo>
                    <a:pt x="1475" y="1235"/>
                    <a:pt x="1452" y="1258"/>
                    <a:pt x="1452" y="1280"/>
                  </a:cubicBezTo>
                  <a:cubicBezTo>
                    <a:pt x="1452" y="1283"/>
                    <a:pt x="1452" y="1285"/>
                    <a:pt x="1453" y="1288"/>
                  </a:cubicBezTo>
                  <a:cubicBezTo>
                    <a:pt x="1439" y="1289"/>
                    <a:pt x="1434" y="1306"/>
                    <a:pt x="1434" y="1320"/>
                  </a:cubicBezTo>
                  <a:cubicBezTo>
                    <a:pt x="1434" y="1335"/>
                    <a:pt x="1446" y="1347"/>
                    <a:pt x="1461" y="1347"/>
                  </a:cubicBezTo>
                  <a:cubicBezTo>
                    <a:pt x="1474" y="1347"/>
                    <a:pt x="1482" y="1345"/>
                    <a:pt x="1498" y="1337"/>
                  </a:cubicBezTo>
                  <a:cubicBezTo>
                    <a:pt x="1501" y="1338"/>
                    <a:pt x="1522" y="1347"/>
                    <a:pt x="1535" y="1347"/>
                  </a:cubicBezTo>
                  <a:cubicBezTo>
                    <a:pt x="1550" y="1347"/>
                    <a:pt x="1563" y="1335"/>
                    <a:pt x="1563" y="1320"/>
                  </a:cubicBezTo>
                  <a:cubicBezTo>
                    <a:pt x="1563" y="1305"/>
                    <a:pt x="1556" y="1288"/>
                    <a:pt x="1542" y="1288"/>
                  </a:cubicBezTo>
                  <a:close/>
                  <a:moveTo>
                    <a:pt x="1265" y="1454"/>
                  </a:moveTo>
                  <a:cubicBezTo>
                    <a:pt x="1275" y="1436"/>
                    <a:pt x="1272" y="1416"/>
                    <a:pt x="1259" y="1409"/>
                  </a:cubicBezTo>
                  <a:cubicBezTo>
                    <a:pt x="1246" y="1402"/>
                    <a:pt x="1228" y="1411"/>
                    <a:pt x="1218" y="1430"/>
                  </a:cubicBezTo>
                  <a:cubicBezTo>
                    <a:pt x="1209" y="1448"/>
                    <a:pt x="1211" y="1469"/>
                    <a:pt x="1224" y="1475"/>
                  </a:cubicBezTo>
                  <a:cubicBezTo>
                    <a:pt x="1237" y="1482"/>
                    <a:pt x="1256" y="1473"/>
                    <a:pt x="1265" y="1454"/>
                  </a:cubicBezTo>
                  <a:close/>
                  <a:moveTo>
                    <a:pt x="1301" y="1457"/>
                  </a:moveTo>
                  <a:cubicBezTo>
                    <a:pt x="1288" y="1451"/>
                    <a:pt x="1269" y="1460"/>
                    <a:pt x="1260" y="1478"/>
                  </a:cubicBezTo>
                  <a:cubicBezTo>
                    <a:pt x="1250" y="1497"/>
                    <a:pt x="1253" y="1517"/>
                    <a:pt x="1266" y="1524"/>
                  </a:cubicBezTo>
                  <a:cubicBezTo>
                    <a:pt x="1279" y="1531"/>
                    <a:pt x="1297" y="1521"/>
                    <a:pt x="1307" y="1503"/>
                  </a:cubicBezTo>
                  <a:cubicBezTo>
                    <a:pt x="1316" y="1485"/>
                    <a:pt x="1314" y="1464"/>
                    <a:pt x="1301" y="1457"/>
                  </a:cubicBezTo>
                  <a:close/>
                  <a:moveTo>
                    <a:pt x="1187" y="1475"/>
                  </a:moveTo>
                  <a:cubicBezTo>
                    <a:pt x="1200" y="1469"/>
                    <a:pt x="1202" y="1448"/>
                    <a:pt x="1193" y="1430"/>
                  </a:cubicBezTo>
                  <a:cubicBezTo>
                    <a:pt x="1183" y="1411"/>
                    <a:pt x="1165" y="1402"/>
                    <a:pt x="1152" y="1409"/>
                  </a:cubicBezTo>
                  <a:cubicBezTo>
                    <a:pt x="1139" y="1416"/>
                    <a:pt x="1136" y="1436"/>
                    <a:pt x="1146" y="1454"/>
                  </a:cubicBezTo>
                  <a:cubicBezTo>
                    <a:pt x="1155" y="1473"/>
                    <a:pt x="1174" y="1482"/>
                    <a:pt x="1187" y="1475"/>
                  </a:cubicBezTo>
                  <a:close/>
                  <a:moveTo>
                    <a:pt x="1151" y="1478"/>
                  </a:moveTo>
                  <a:cubicBezTo>
                    <a:pt x="1142" y="1460"/>
                    <a:pt x="1123" y="1451"/>
                    <a:pt x="1110" y="1457"/>
                  </a:cubicBezTo>
                  <a:cubicBezTo>
                    <a:pt x="1097" y="1464"/>
                    <a:pt x="1095" y="1485"/>
                    <a:pt x="1104" y="1503"/>
                  </a:cubicBezTo>
                  <a:cubicBezTo>
                    <a:pt x="1114" y="1521"/>
                    <a:pt x="1132" y="1531"/>
                    <a:pt x="1145" y="1524"/>
                  </a:cubicBezTo>
                  <a:cubicBezTo>
                    <a:pt x="1158" y="1517"/>
                    <a:pt x="1161" y="1497"/>
                    <a:pt x="1151" y="1478"/>
                  </a:cubicBezTo>
                  <a:close/>
                  <a:moveTo>
                    <a:pt x="1247" y="1533"/>
                  </a:moveTo>
                  <a:cubicBezTo>
                    <a:pt x="1248" y="1531"/>
                    <a:pt x="1248" y="1528"/>
                    <a:pt x="1248" y="1526"/>
                  </a:cubicBezTo>
                  <a:cubicBezTo>
                    <a:pt x="1248" y="1504"/>
                    <a:pt x="1225" y="1480"/>
                    <a:pt x="1202" y="1480"/>
                  </a:cubicBezTo>
                  <a:cubicBezTo>
                    <a:pt x="1180" y="1480"/>
                    <a:pt x="1157" y="1504"/>
                    <a:pt x="1157" y="1526"/>
                  </a:cubicBezTo>
                  <a:cubicBezTo>
                    <a:pt x="1157" y="1528"/>
                    <a:pt x="1157" y="1531"/>
                    <a:pt x="1158" y="1533"/>
                  </a:cubicBezTo>
                  <a:cubicBezTo>
                    <a:pt x="1144" y="1535"/>
                    <a:pt x="1139" y="1551"/>
                    <a:pt x="1139" y="1565"/>
                  </a:cubicBezTo>
                  <a:cubicBezTo>
                    <a:pt x="1139" y="1580"/>
                    <a:pt x="1151" y="1592"/>
                    <a:pt x="1166" y="1592"/>
                  </a:cubicBezTo>
                  <a:cubicBezTo>
                    <a:pt x="1179" y="1592"/>
                    <a:pt x="1187" y="1591"/>
                    <a:pt x="1203" y="1582"/>
                  </a:cubicBezTo>
                  <a:cubicBezTo>
                    <a:pt x="1206" y="1583"/>
                    <a:pt x="1227" y="1592"/>
                    <a:pt x="1240" y="1592"/>
                  </a:cubicBezTo>
                  <a:cubicBezTo>
                    <a:pt x="1255" y="1592"/>
                    <a:pt x="1268" y="1580"/>
                    <a:pt x="1268" y="1565"/>
                  </a:cubicBezTo>
                  <a:cubicBezTo>
                    <a:pt x="1268" y="1551"/>
                    <a:pt x="1261" y="1534"/>
                    <a:pt x="1247" y="1533"/>
                  </a:cubicBezTo>
                  <a:close/>
                  <a:moveTo>
                    <a:pt x="812" y="1559"/>
                  </a:moveTo>
                  <a:cubicBezTo>
                    <a:pt x="825" y="1552"/>
                    <a:pt x="827" y="1532"/>
                    <a:pt x="818" y="1514"/>
                  </a:cubicBezTo>
                  <a:cubicBezTo>
                    <a:pt x="808" y="1495"/>
                    <a:pt x="790" y="1486"/>
                    <a:pt x="777" y="1493"/>
                  </a:cubicBezTo>
                  <a:cubicBezTo>
                    <a:pt x="764" y="1499"/>
                    <a:pt x="761" y="1520"/>
                    <a:pt x="771" y="1538"/>
                  </a:cubicBezTo>
                  <a:cubicBezTo>
                    <a:pt x="780" y="1557"/>
                    <a:pt x="799" y="1566"/>
                    <a:pt x="812" y="1559"/>
                  </a:cubicBezTo>
                  <a:close/>
                  <a:moveTo>
                    <a:pt x="776" y="1562"/>
                  </a:moveTo>
                  <a:cubicBezTo>
                    <a:pt x="767" y="1544"/>
                    <a:pt x="748" y="1534"/>
                    <a:pt x="735" y="1541"/>
                  </a:cubicBezTo>
                  <a:cubicBezTo>
                    <a:pt x="722" y="1548"/>
                    <a:pt x="720" y="1568"/>
                    <a:pt x="729" y="1587"/>
                  </a:cubicBezTo>
                  <a:cubicBezTo>
                    <a:pt x="739" y="1605"/>
                    <a:pt x="757" y="1615"/>
                    <a:pt x="770" y="1608"/>
                  </a:cubicBezTo>
                  <a:cubicBezTo>
                    <a:pt x="783" y="1601"/>
                    <a:pt x="786" y="1581"/>
                    <a:pt x="776" y="1562"/>
                  </a:cubicBezTo>
                  <a:close/>
                  <a:moveTo>
                    <a:pt x="890" y="1538"/>
                  </a:moveTo>
                  <a:cubicBezTo>
                    <a:pt x="900" y="1520"/>
                    <a:pt x="897" y="1499"/>
                    <a:pt x="884" y="1493"/>
                  </a:cubicBezTo>
                  <a:cubicBezTo>
                    <a:pt x="871" y="1486"/>
                    <a:pt x="853" y="1495"/>
                    <a:pt x="843" y="1514"/>
                  </a:cubicBezTo>
                  <a:cubicBezTo>
                    <a:pt x="834" y="1532"/>
                    <a:pt x="836" y="1552"/>
                    <a:pt x="849" y="1559"/>
                  </a:cubicBezTo>
                  <a:cubicBezTo>
                    <a:pt x="862" y="1566"/>
                    <a:pt x="881" y="1557"/>
                    <a:pt x="890" y="1538"/>
                  </a:cubicBezTo>
                  <a:close/>
                  <a:moveTo>
                    <a:pt x="926" y="1541"/>
                  </a:moveTo>
                  <a:cubicBezTo>
                    <a:pt x="913" y="1534"/>
                    <a:pt x="894" y="1544"/>
                    <a:pt x="885" y="1562"/>
                  </a:cubicBezTo>
                  <a:cubicBezTo>
                    <a:pt x="875" y="1581"/>
                    <a:pt x="878" y="1601"/>
                    <a:pt x="891" y="1608"/>
                  </a:cubicBezTo>
                  <a:cubicBezTo>
                    <a:pt x="904" y="1615"/>
                    <a:pt x="922" y="1605"/>
                    <a:pt x="932" y="1587"/>
                  </a:cubicBezTo>
                  <a:cubicBezTo>
                    <a:pt x="941" y="1568"/>
                    <a:pt x="938" y="1548"/>
                    <a:pt x="926" y="1541"/>
                  </a:cubicBezTo>
                  <a:close/>
                  <a:moveTo>
                    <a:pt x="878" y="1617"/>
                  </a:moveTo>
                  <a:cubicBezTo>
                    <a:pt x="879" y="1615"/>
                    <a:pt x="879" y="1612"/>
                    <a:pt x="879" y="1609"/>
                  </a:cubicBezTo>
                  <a:cubicBezTo>
                    <a:pt x="879" y="1587"/>
                    <a:pt x="856" y="1564"/>
                    <a:pt x="834" y="1564"/>
                  </a:cubicBezTo>
                  <a:cubicBezTo>
                    <a:pt x="811" y="1564"/>
                    <a:pt x="788" y="1587"/>
                    <a:pt x="788" y="1609"/>
                  </a:cubicBezTo>
                  <a:cubicBezTo>
                    <a:pt x="788" y="1612"/>
                    <a:pt x="788" y="1614"/>
                    <a:pt x="789" y="1617"/>
                  </a:cubicBezTo>
                  <a:cubicBezTo>
                    <a:pt x="774" y="1618"/>
                    <a:pt x="768" y="1634"/>
                    <a:pt x="768" y="1649"/>
                  </a:cubicBezTo>
                  <a:cubicBezTo>
                    <a:pt x="768" y="1664"/>
                    <a:pt x="780" y="1676"/>
                    <a:pt x="795" y="1676"/>
                  </a:cubicBezTo>
                  <a:cubicBezTo>
                    <a:pt x="809" y="1676"/>
                    <a:pt x="830" y="1667"/>
                    <a:pt x="833" y="1666"/>
                  </a:cubicBezTo>
                  <a:cubicBezTo>
                    <a:pt x="849" y="1675"/>
                    <a:pt x="857" y="1676"/>
                    <a:pt x="870" y="1676"/>
                  </a:cubicBezTo>
                  <a:cubicBezTo>
                    <a:pt x="885" y="1676"/>
                    <a:pt x="897" y="1664"/>
                    <a:pt x="897" y="1649"/>
                  </a:cubicBezTo>
                  <a:cubicBezTo>
                    <a:pt x="897" y="1635"/>
                    <a:pt x="892" y="1618"/>
                    <a:pt x="878" y="1617"/>
                  </a:cubicBezTo>
                  <a:close/>
                  <a:moveTo>
                    <a:pt x="878" y="1617"/>
                  </a:moveTo>
                  <a:cubicBezTo>
                    <a:pt x="878" y="1617"/>
                    <a:pt x="878" y="1617"/>
                    <a:pt x="878" y="1617"/>
                  </a:cubicBezTo>
                </a:path>
              </a:pathLst>
            </a:custGeom>
            <a:solidFill>
              <a:schemeClr val="bg1"/>
            </a:solidFill>
            <a:ln>
              <a:noFill/>
            </a:ln>
            <a:extLst/>
          </p:spPr>
          <p:txBody>
            <a:bodyPr anchor="ctr"/>
            <a:lstStyle/>
            <a:p>
              <a:pPr algn="ctr"/>
              <a:endParaRPr/>
            </a:p>
          </p:txBody>
        </p:sp>
        <p:sp>
          <p:nvSpPr>
            <p:cNvPr id="26" name="Freeform: Shape 36"/>
            <p:cNvSpPr>
              <a:spLocks noChangeAspect="1"/>
            </p:cNvSpPr>
            <p:nvPr/>
          </p:nvSpPr>
          <p:spPr bwMode="auto">
            <a:xfrm>
              <a:off x="5419769" y="3885358"/>
              <a:ext cx="347274" cy="347364"/>
            </a:xfrm>
            <a:custGeom>
              <a:avLst/>
              <a:gdLst>
                <a:gd name="T0" fmla="*/ 303 w 1621"/>
                <a:gd name="T1" fmla="*/ 706 h 1621"/>
                <a:gd name="T2" fmla="*/ 304 w 1621"/>
                <a:gd name="T3" fmla="*/ 517 h 1621"/>
                <a:gd name="T4" fmla="*/ 491 w 1621"/>
                <a:gd name="T5" fmla="*/ 546 h 1621"/>
                <a:gd name="T6" fmla="*/ 490 w 1621"/>
                <a:gd name="T7" fmla="*/ 735 h 1621"/>
                <a:gd name="T8" fmla="*/ 303 w 1621"/>
                <a:gd name="T9" fmla="*/ 706 h 1621"/>
                <a:gd name="T10" fmla="*/ 672 w 1621"/>
                <a:gd name="T11" fmla="*/ 548 h 1621"/>
                <a:gd name="T12" fmla="*/ 760 w 1621"/>
                <a:gd name="T13" fmla="*/ 381 h 1621"/>
                <a:gd name="T14" fmla="*/ 607 w 1621"/>
                <a:gd name="T15" fmla="*/ 269 h 1621"/>
                <a:gd name="T16" fmla="*/ 519 w 1621"/>
                <a:gd name="T17" fmla="*/ 436 h 1621"/>
                <a:gd name="T18" fmla="*/ 672 w 1621"/>
                <a:gd name="T19" fmla="*/ 548 h 1621"/>
                <a:gd name="T20" fmla="*/ 1317 w 1621"/>
                <a:gd name="T21" fmla="*/ 517 h 1621"/>
                <a:gd name="T22" fmla="*/ 1130 w 1621"/>
                <a:gd name="T23" fmla="*/ 546 h 1621"/>
                <a:gd name="T24" fmla="*/ 1131 w 1621"/>
                <a:gd name="T25" fmla="*/ 735 h 1621"/>
                <a:gd name="T26" fmla="*/ 1318 w 1621"/>
                <a:gd name="T27" fmla="*/ 706 h 1621"/>
                <a:gd name="T28" fmla="*/ 1317 w 1621"/>
                <a:gd name="T29" fmla="*/ 517 h 1621"/>
                <a:gd name="T30" fmla="*/ 950 w 1621"/>
                <a:gd name="T31" fmla="*/ 548 h 1621"/>
                <a:gd name="T32" fmla="*/ 1102 w 1621"/>
                <a:gd name="T33" fmla="*/ 436 h 1621"/>
                <a:gd name="T34" fmla="*/ 1014 w 1621"/>
                <a:gd name="T35" fmla="*/ 269 h 1621"/>
                <a:gd name="T36" fmla="*/ 862 w 1621"/>
                <a:gd name="T37" fmla="*/ 381 h 1621"/>
                <a:gd name="T38" fmla="*/ 950 w 1621"/>
                <a:gd name="T39" fmla="*/ 548 h 1621"/>
                <a:gd name="T40" fmla="*/ 1086 w 1621"/>
                <a:gd name="T41" fmla="*/ 823 h 1621"/>
                <a:gd name="T42" fmla="*/ 811 w 1621"/>
                <a:gd name="T43" fmla="*/ 601 h 1621"/>
                <a:gd name="T44" fmla="*/ 536 w 1621"/>
                <a:gd name="T45" fmla="*/ 823 h 1621"/>
                <a:gd name="T46" fmla="*/ 397 w 1621"/>
                <a:gd name="T47" fmla="*/ 1065 h 1621"/>
                <a:gd name="T48" fmla="*/ 679 w 1621"/>
                <a:gd name="T49" fmla="*/ 1346 h 1621"/>
                <a:gd name="T50" fmla="*/ 811 w 1621"/>
                <a:gd name="T51" fmla="*/ 1313 h 1621"/>
                <a:gd name="T52" fmla="*/ 943 w 1621"/>
                <a:gd name="T53" fmla="*/ 1346 h 1621"/>
                <a:gd name="T54" fmla="*/ 1224 w 1621"/>
                <a:gd name="T55" fmla="*/ 1065 h 1621"/>
                <a:gd name="T56" fmla="*/ 1086 w 1621"/>
                <a:gd name="T57" fmla="*/ 823 h 1621"/>
                <a:gd name="T58" fmla="*/ 1621 w 1621"/>
                <a:gd name="T59" fmla="*/ 811 h 1621"/>
                <a:gd name="T60" fmla="*/ 811 w 1621"/>
                <a:gd name="T61" fmla="*/ 1621 h 1621"/>
                <a:gd name="T62" fmla="*/ 0 w 1621"/>
                <a:gd name="T63" fmla="*/ 811 h 1621"/>
                <a:gd name="T64" fmla="*/ 811 w 1621"/>
                <a:gd name="T65" fmla="*/ 0 h 1621"/>
                <a:gd name="T66" fmla="*/ 1621 w 1621"/>
                <a:gd name="T67" fmla="*/ 811 h 1621"/>
                <a:gd name="T68" fmla="*/ 1502 w 1621"/>
                <a:gd name="T69" fmla="*/ 811 h 1621"/>
                <a:gd name="T70" fmla="*/ 811 w 1621"/>
                <a:gd name="T71" fmla="*/ 119 h 1621"/>
                <a:gd name="T72" fmla="*/ 119 w 1621"/>
                <a:gd name="T73" fmla="*/ 811 h 1621"/>
                <a:gd name="T74" fmla="*/ 811 w 1621"/>
                <a:gd name="T75" fmla="*/ 1502 h 1621"/>
                <a:gd name="T76" fmla="*/ 1502 w 1621"/>
                <a:gd name="T77" fmla="*/ 811 h 1621"/>
                <a:gd name="T78" fmla="*/ 1502 w 1621"/>
                <a:gd name="T79" fmla="*/ 811 h 1621"/>
                <a:gd name="T80" fmla="*/ 1502 w 1621"/>
                <a:gd name="T81" fmla="*/ 811 h 1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21" h="1621">
                  <a:moveTo>
                    <a:pt x="303" y="706"/>
                  </a:moveTo>
                  <a:cubicBezTo>
                    <a:pt x="252" y="645"/>
                    <a:pt x="253" y="561"/>
                    <a:pt x="304" y="517"/>
                  </a:cubicBezTo>
                  <a:cubicBezTo>
                    <a:pt x="356" y="472"/>
                    <a:pt x="440" y="485"/>
                    <a:pt x="491" y="546"/>
                  </a:cubicBezTo>
                  <a:cubicBezTo>
                    <a:pt x="543" y="606"/>
                    <a:pt x="542" y="690"/>
                    <a:pt x="490" y="735"/>
                  </a:cubicBezTo>
                  <a:cubicBezTo>
                    <a:pt x="438" y="779"/>
                    <a:pt x="355" y="766"/>
                    <a:pt x="303" y="706"/>
                  </a:cubicBezTo>
                  <a:close/>
                  <a:moveTo>
                    <a:pt x="672" y="548"/>
                  </a:moveTo>
                  <a:cubicBezTo>
                    <a:pt x="738" y="532"/>
                    <a:pt x="777" y="458"/>
                    <a:pt x="760" y="381"/>
                  </a:cubicBezTo>
                  <a:cubicBezTo>
                    <a:pt x="742" y="304"/>
                    <a:pt x="673" y="254"/>
                    <a:pt x="607" y="269"/>
                  </a:cubicBezTo>
                  <a:cubicBezTo>
                    <a:pt x="541" y="284"/>
                    <a:pt x="501" y="359"/>
                    <a:pt x="519" y="436"/>
                  </a:cubicBezTo>
                  <a:cubicBezTo>
                    <a:pt x="537" y="513"/>
                    <a:pt x="605" y="563"/>
                    <a:pt x="672" y="548"/>
                  </a:cubicBezTo>
                  <a:close/>
                  <a:moveTo>
                    <a:pt x="1317" y="517"/>
                  </a:moveTo>
                  <a:cubicBezTo>
                    <a:pt x="1265" y="472"/>
                    <a:pt x="1181" y="485"/>
                    <a:pt x="1130" y="546"/>
                  </a:cubicBezTo>
                  <a:cubicBezTo>
                    <a:pt x="1079" y="606"/>
                    <a:pt x="1079" y="690"/>
                    <a:pt x="1131" y="735"/>
                  </a:cubicBezTo>
                  <a:cubicBezTo>
                    <a:pt x="1183" y="779"/>
                    <a:pt x="1267" y="766"/>
                    <a:pt x="1318" y="706"/>
                  </a:cubicBezTo>
                  <a:cubicBezTo>
                    <a:pt x="1369" y="645"/>
                    <a:pt x="1369" y="561"/>
                    <a:pt x="1317" y="517"/>
                  </a:cubicBezTo>
                  <a:close/>
                  <a:moveTo>
                    <a:pt x="950" y="548"/>
                  </a:moveTo>
                  <a:cubicBezTo>
                    <a:pt x="1016" y="563"/>
                    <a:pt x="1085" y="513"/>
                    <a:pt x="1102" y="436"/>
                  </a:cubicBezTo>
                  <a:cubicBezTo>
                    <a:pt x="1120" y="359"/>
                    <a:pt x="1081" y="284"/>
                    <a:pt x="1014" y="269"/>
                  </a:cubicBezTo>
                  <a:cubicBezTo>
                    <a:pt x="948" y="254"/>
                    <a:pt x="880" y="304"/>
                    <a:pt x="862" y="381"/>
                  </a:cubicBezTo>
                  <a:cubicBezTo>
                    <a:pt x="844" y="458"/>
                    <a:pt x="883" y="533"/>
                    <a:pt x="950" y="548"/>
                  </a:cubicBezTo>
                  <a:close/>
                  <a:moveTo>
                    <a:pt x="1086" y="823"/>
                  </a:moveTo>
                  <a:cubicBezTo>
                    <a:pt x="1059" y="696"/>
                    <a:pt x="946" y="601"/>
                    <a:pt x="811" y="601"/>
                  </a:cubicBezTo>
                  <a:cubicBezTo>
                    <a:pt x="676" y="601"/>
                    <a:pt x="563" y="696"/>
                    <a:pt x="536" y="823"/>
                  </a:cubicBezTo>
                  <a:cubicBezTo>
                    <a:pt x="453" y="872"/>
                    <a:pt x="397" y="962"/>
                    <a:pt x="397" y="1065"/>
                  </a:cubicBezTo>
                  <a:cubicBezTo>
                    <a:pt x="397" y="1220"/>
                    <a:pt x="523" y="1346"/>
                    <a:pt x="679" y="1346"/>
                  </a:cubicBezTo>
                  <a:cubicBezTo>
                    <a:pt x="726" y="1346"/>
                    <a:pt x="771" y="1334"/>
                    <a:pt x="811" y="1313"/>
                  </a:cubicBezTo>
                  <a:cubicBezTo>
                    <a:pt x="850" y="1334"/>
                    <a:pt x="895" y="1346"/>
                    <a:pt x="943" y="1346"/>
                  </a:cubicBezTo>
                  <a:cubicBezTo>
                    <a:pt x="1098" y="1346"/>
                    <a:pt x="1224" y="1220"/>
                    <a:pt x="1224" y="1065"/>
                  </a:cubicBezTo>
                  <a:cubicBezTo>
                    <a:pt x="1224" y="962"/>
                    <a:pt x="1169" y="872"/>
                    <a:pt x="1086" y="823"/>
                  </a:cubicBezTo>
                  <a:close/>
                  <a:moveTo>
                    <a:pt x="1621" y="811"/>
                  </a:moveTo>
                  <a:cubicBezTo>
                    <a:pt x="1621" y="1258"/>
                    <a:pt x="1258" y="1621"/>
                    <a:pt x="811" y="1621"/>
                  </a:cubicBezTo>
                  <a:cubicBezTo>
                    <a:pt x="364" y="1621"/>
                    <a:pt x="0" y="1258"/>
                    <a:pt x="0" y="811"/>
                  </a:cubicBezTo>
                  <a:cubicBezTo>
                    <a:pt x="0" y="364"/>
                    <a:pt x="364" y="0"/>
                    <a:pt x="811" y="0"/>
                  </a:cubicBezTo>
                  <a:cubicBezTo>
                    <a:pt x="1258" y="0"/>
                    <a:pt x="1621" y="364"/>
                    <a:pt x="1621" y="811"/>
                  </a:cubicBezTo>
                  <a:close/>
                  <a:moveTo>
                    <a:pt x="1502" y="811"/>
                  </a:moveTo>
                  <a:cubicBezTo>
                    <a:pt x="1502" y="429"/>
                    <a:pt x="1192" y="119"/>
                    <a:pt x="811" y="119"/>
                  </a:cubicBezTo>
                  <a:cubicBezTo>
                    <a:pt x="429" y="119"/>
                    <a:pt x="119" y="429"/>
                    <a:pt x="119" y="811"/>
                  </a:cubicBezTo>
                  <a:cubicBezTo>
                    <a:pt x="119" y="1192"/>
                    <a:pt x="429" y="1502"/>
                    <a:pt x="811" y="1502"/>
                  </a:cubicBezTo>
                  <a:cubicBezTo>
                    <a:pt x="1192" y="1502"/>
                    <a:pt x="1502" y="1192"/>
                    <a:pt x="1502" y="811"/>
                  </a:cubicBezTo>
                  <a:close/>
                  <a:moveTo>
                    <a:pt x="1502" y="811"/>
                  </a:moveTo>
                  <a:cubicBezTo>
                    <a:pt x="1502" y="811"/>
                    <a:pt x="1502" y="811"/>
                    <a:pt x="1502" y="811"/>
                  </a:cubicBezTo>
                </a:path>
              </a:pathLst>
            </a:custGeom>
            <a:solidFill>
              <a:schemeClr val="bg1"/>
            </a:solidFill>
            <a:ln>
              <a:noFill/>
            </a:ln>
            <a:extLst/>
          </p:spPr>
          <p:txBody>
            <a:bodyPr anchor="ctr"/>
            <a:lstStyle/>
            <a:p>
              <a:pPr algn="ctr"/>
              <a:endParaRPr/>
            </a:p>
          </p:txBody>
        </p:sp>
        <p:sp>
          <p:nvSpPr>
            <p:cNvPr id="27" name="Freeform: Shape 37"/>
            <p:cNvSpPr>
              <a:spLocks noChangeAspect="1"/>
            </p:cNvSpPr>
            <p:nvPr/>
          </p:nvSpPr>
          <p:spPr bwMode="auto">
            <a:xfrm>
              <a:off x="5419725" y="3147238"/>
              <a:ext cx="347364" cy="319056"/>
            </a:xfrm>
            <a:custGeom>
              <a:avLst/>
              <a:gdLst>
                <a:gd name="T0" fmla="*/ 19 w 189"/>
                <a:gd name="T1" fmla="*/ 0 h 174"/>
                <a:gd name="T2" fmla="*/ 0 w 189"/>
                <a:gd name="T3" fmla="*/ 174 h 174"/>
                <a:gd name="T4" fmla="*/ 189 w 189"/>
                <a:gd name="T5" fmla="*/ 174 h 174"/>
                <a:gd name="T6" fmla="*/ 166 w 189"/>
                <a:gd name="T7" fmla="*/ 0 h 174"/>
                <a:gd name="T8" fmla="*/ 19 w 189"/>
                <a:gd name="T9" fmla="*/ 0 h 174"/>
                <a:gd name="T10" fmla="*/ 78 w 189"/>
                <a:gd name="T11" fmla="*/ 101 h 174"/>
                <a:gd name="T12" fmla="*/ 78 w 189"/>
                <a:gd name="T13" fmla="*/ 55 h 174"/>
                <a:gd name="T14" fmla="*/ 89 w 189"/>
                <a:gd name="T15" fmla="*/ 44 h 174"/>
                <a:gd name="T16" fmla="*/ 100 w 189"/>
                <a:gd name="T17" fmla="*/ 55 h 174"/>
                <a:gd name="T18" fmla="*/ 100 w 189"/>
                <a:gd name="T19" fmla="*/ 62 h 174"/>
                <a:gd name="T20" fmla="*/ 122 w 189"/>
                <a:gd name="T21" fmla="*/ 62 h 174"/>
                <a:gd name="T22" fmla="*/ 127 w 189"/>
                <a:gd name="T23" fmla="*/ 67 h 174"/>
                <a:gd name="T24" fmla="*/ 122 w 189"/>
                <a:gd name="T25" fmla="*/ 72 h 174"/>
                <a:gd name="T26" fmla="*/ 111 w 189"/>
                <a:gd name="T27" fmla="*/ 72 h 174"/>
                <a:gd name="T28" fmla="*/ 100 w 189"/>
                <a:gd name="T29" fmla="*/ 72 h 174"/>
                <a:gd name="T30" fmla="*/ 100 w 189"/>
                <a:gd name="T31" fmla="*/ 88 h 174"/>
                <a:gd name="T32" fmla="*/ 135 w 189"/>
                <a:gd name="T33" fmla="*/ 88 h 174"/>
                <a:gd name="T34" fmla="*/ 135 w 189"/>
                <a:gd name="T35" fmla="*/ 88 h 174"/>
                <a:gd name="T36" fmla="*/ 136 w 189"/>
                <a:gd name="T37" fmla="*/ 88 h 174"/>
                <a:gd name="T38" fmla="*/ 136 w 189"/>
                <a:gd name="T39" fmla="*/ 88 h 174"/>
                <a:gd name="T40" fmla="*/ 136 w 189"/>
                <a:gd name="T41" fmla="*/ 88 h 174"/>
                <a:gd name="T42" fmla="*/ 140 w 189"/>
                <a:gd name="T43" fmla="*/ 91 h 174"/>
                <a:gd name="T44" fmla="*/ 154 w 189"/>
                <a:gd name="T45" fmla="*/ 132 h 174"/>
                <a:gd name="T46" fmla="*/ 150 w 189"/>
                <a:gd name="T47" fmla="*/ 139 h 174"/>
                <a:gd name="T48" fmla="*/ 148 w 189"/>
                <a:gd name="T49" fmla="*/ 139 h 174"/>
                <a:gd name="T50" fmla="*/ 143 w 189"/>
                <a:gd name="T51" fmla="*/ 136 h 174"/>
                <a:gd name="T52" fmla="*/ 132 w 189"/>
                <a:gd name="T53" fmla="*/ 102 h 174"/>
                <a:gd name="T54" fmla="*/ 78 w 189"/>
                <a:gd name="T55" fmla="*/ 102 h 174"/>
                <a:gd name="T56" fmla="*/ 78 w 189"/>
                <a:gd name="T57" fmla="*/ 101 h 174"/>
                <a:gd name="T58" fmla="*/ 103 w 189"/>
                <a:gd name="T59" fmla="*/ 78 h 174"/>
                <a:gd name="T60" fmla="*/ 103 w 189"/>
                <a:gd name="T61" fmla="*/ 78 h 174"/>
                <a:gd name="T62" fmla="*/ 103 w 189"/>
                <a:gd name="T63" fmla="*/ 75 h 174"/>
                <a:gd name="T64" fmla="*/ 103 w 189"/>
                <a:gd name="T65" fmla="*/ 75 h 174"/>
                <a:gd name="T66" fmla="*/ 103 w 189"/>
                <a:gd name="T67" fmla="*/ 78 h 174"/>
                <a:gd name="T68" fmla="*/ 91 w 189"/>
                <a:gd name="T69" fmla="*/ 17 h 174"/>
                <a:gd name="T70" fmla="*/ 103 w 189"/>
                <a:gd name="T71" fmla="*/ 28 h 174"/>
                <a:gd name="T72" fmla="*/ 91 w 189"/>
                <a:gd name="T73" fmla="*/ 40 h 174"/>
                <a:gd name="T74" fmla="*/ 80 w 189"/>
                <a:gd name="T75" fmla="*/ 28 h 174"/>
                <a:gd name="T76" fmla="*/ 91 w 189"/>
                <a:gd name="T77" fmla="*/ 17 h 174"/>
                <a:gd name="T78" fmla="*/ 80 w 189"/>
                <a:gd name="T79" fmla="*/ 144 h 174"/>
                <a:gd name="T80" fmla="*/ 38 w 189"/>
                <a:gd name="T81" fmla="*/ 102 h 174"/>
                <a:gd name="T82" fmla="*/ 75 w 189"/>
                <a:gd name="T83" fmla="*/ 60 h 174"/>
                <a:gd name="T84" fmla="*/ 75 w 189"/>
                <a:gd name="T85" fmla="*/ 69 h 174"/>
                <a:gd name="T86" fmla="*/ 47 w 189"/>
                <a:gd name="T87" fmla="*/ 102 h 174"/>
                <a:gd name="T88" fmla="*/ 80 w 189"/>
                <a:gd name="T89" fmla="*/ 135 h 174"/>
                <a:gd name="T90" fmla="*/ 113 w 189"/>
                <a:gd name="T91" fmla="*/ 105 h 174"/>
                <a:gd name="T92" fmla="*/ 123 w 189"/>
                <a:gd name="T93" fmla="*/ 105 h 174"/>
                <a:gd name="T94" fmla="*/ 80 w 189"/>
                <a:gd name="T95" fmla="*/ 144 h 174"/>
                <a:gd name="T96" fmla="*/ 80 w 189"/>
                <a:gd name="T97" fmla="*/ 144 h 174"/>
                <a:gd name="T98" fmla="*/ 80 w 189"/>
                <a:gd name="T99" fmla="*/ 14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9" h="174">
                  <a:moveTo>
                    <a:pt x="19" y="0"/>
                  </a:moveTo>
                  <a:cubicBezTo>
                    <a:pt x="0" y="174"/>
                    <a:pt x="0" y="174"/>
                    <a:pt x="0" y="174"/>
                  </a:cubicBezTo>
                  <a:cubicBezTo>
                    <a:pt x="189" y="174"/>
                    <a:pt x="189" y="174"/>
                    <a:pt x="189" y="174"/>
                  </a:cubicBezTo>
                  <a:cubicBezTo>
                    <a:pt x="166" y="0"/>
                    <a:pt x="166" y="0"/>
                    <a:pt x="166" y="0"/>
                  </a:cubicBezTo>
                  <a:lnTo>
                    <a:pt x="19" y="0"/>
                  </a:lnTo>
                  <a:close/>
                  <a:moveTo>
                    <a:pt x="78" y="101"/>
                  </a:moveTo>
                  <a:cubicBezTo>
                    <a:pt x="78" y="55"/>
                    <a:pt x="78" y="55"/>
                    <a:pt x="78" y="55"/>
                  </a:cubicBezTo>
                  <a:cubicBezTo>
                    <a:pt x="78" y="49"/>
                    <a:pt x="83" y="44"/>
                    <a:pt x="89" y="44"/>
                  </a:cubicBezTo>
                  <a:cubicBezTo>
                    <a:pt x="95" y="44"/>
                    <a:pt x="100" y="49"/>
                    <a:pt x="100" y="55"/>
                  </a:cubicBezTo>
                  <a:cubicBezTo>
                    <a:pt x="100" y="62"/>
                    <a:pt x="100" y="62"/>
                    <a:pt x="100" y="62"/>
                  </a:cubicBezTo>
                  <a:cubicBezTo>
                    <a:pt x="122" y="62"/>
                    <a:pt x="122" y="62"/>
                    <a:pt x="122" y="62"/>
                  </a:cubicBezTo>
                  <a:cubicBezTo>
                    <a:pt x="125" y="62"/>
                    <a:pt x="127" y="64"/>
                    <a:pt x="127" y="67"/>
                  </a:cubicBezTo>
                  <a:cubicBezTo>
                    <a:pt x="127" y="70"/>
                    <a:pt x="125" y="72"/>
                    <a:pt x="122" y="72"/>
                  </a:cubicBezTo>
                  <a:cubicBezTo>
                    <a:pt x="111" y="72"/>
                    <a:pt x="111" y="72"/>
                    <a:pt x="111" y="72"/>
                  </a:cubicBezTo>
                  <a:cubicBezTo>
                    <a:pt x="100" y="72"/>
                    <a:pt x="100" y="72"/>
                    <a:pt x="100" y="72"/>
                  </a:cubicBezTo>
                  <a:cubicBezTo>
                    <a:pt x="100" y="88"/>
                    <a:pt x="100" y="88"/>
                    <a:pt x="100" y="88"/>
                  </a:cubicBezTo>
                  <a:cubicBezTo>
                    <a:pt x="135" y="88"/>
                    <a:pt x="135" y="88"/>
                    <a:pt x="135" y="88"/>
                  </a:cubicBezTo>
                  <a:cubicBezTo>
                    <a:pt x="135" y="88"/>
                    <a:pt x="135" y="88"/>
                    <a:pt x="135" y="88"/>
                  </a:cubicBezTo>
                  <a:cubicBezTo>
                    <a:pt x="135" y="88"/>
                    <a:pt x="135" y="88"/>
                    <a:pt x="136" y="88"/>
                  </a:cubicBezTo>
                  <a:cubicBezTo>
                    <a:pt x="136" y="88"/>
                    <a:pt x="136" y="88"/>
                    <a:pt x="136" y="88"/>
                  </a:cubicBezTo>
                  <a:cubicBezTo>
                    <a:pt x="136" y="88"/>
                    <a:pt x="136" y="88"/>
                    <a:pt x="136" y="88"/>
                  </a:cubicBezTo>
                  <a:cubicBezTo>
                    <a:pt x="138" y="88"/>
                    <a:pt x="140" y="89"/>
                    <a:pt x="140" y="91"/>
                  </a:cubicBezTo>
                  <a:cubicBezTo>
                    <a:pt x="154" y="132"/>
                    <a:pt x="154" y="132"/>
                    <a:pt x="154" y="132"/>
                  </a:cubicBezTo>
                  <a:cubicBezTo>
                    <a:pt x="155" y="135"/>
                    <a:pt x="153" y="138"/>
                    <a:pt x="150" y="139"/>
                  </a:cubicBezTo>
                  <a:cubicBezTo>
                    <a:pt x="150" y="139"/>
                    <a:pt x="149" y="139"/>
                    <a:pt x="148" y="139"/>
                  </a:cubicBezTo>
                  <a:cubicBezTo>
                    <a:pt x="146" y="139"/>
                    <a:pt x="144" y="138"/>
                    <a:pt x="143" y="136"/>
                  </a:cubicBezTo>
                  <a:cubicBezTo>
                    <a:pt x="132" y="102"/>
                    <a:pt x="132" y="102"/>
                    <a:pt x="132" y="102"/>
                  </a:cubicBezTo>
                  <a:cubicBezTo>
                    <a:pt x="78" y="102"/>
                    <a:pt x="78" y="102"/>
                    <a:pt x="78" y="102"/>
                  </a:cubicBezTo>
                  <a:lnTo>
                    <a:pt x="78" y="101"/>
                  </a:lnTo>
                  <a:close/>
                  <a:moveTo>
                    <a:pt x="103" y="78"/>
                  </a:moveTo>
                  <a:cubicBezTo>
                    <a:pt x="103" y="78"/>
                    <a:pt x="103" y="78"/>
                    <a:pt x="103" y="78"/>
                  </a:cubicBezTo>
                  <a:cubicBezTo>
                    <a:pt x="103" y="75"/>
                    <a:pt x="103" y="75"/>
                    <a:pt x="103" y="75"/>
                  </a:cubicBezTo>
                  <a:cubicBezTo>
                    <a:pt x="103" y="75"/>
                    <a:pt x="103" y="75"/>
                    <a:pt x="103" y="75"/>
                  </a:cubicBezTo>
                  <a:lnTo>
                    <a:pt x="103" y="78"/>
                  </a:lnTo>
                  <a:close/>
                  <a:moveTo>
                    <a:pt x="91" y="17"/>
                  </a:moveTo>
                  <a:cubicBezTo>
                    <a:pt x="98" y="17"/>
                    <a:pt x="103" y="22"/>
                    <a:pt x="103" y="28"/>
                  </a:cubicBezTo>
                  <a:cubicBezTo>
                    <a:pt x="103" y="35"/>
                    <a:pt x="98" y="40"/>
                    <a:pt x="91" y="40"/>
                  </a:cubicBezTo>
                  <a:cubicBezTo>
                    <a:pt x="85" y="40"/>
                    <a:pt x="80" y="35"/>
                    <a:pt x="80" y="28"/>
                  </a:cubicBezTo>
                  <a:cubicBezTo>
                    <a:pt x="80" y="22"/>
                    <a:pt x="85" y="17"/>
                    <a:pt x="91" y="17"/>
                  </a:cubicBezTo>
                  <a:close/>
                  <a:moveTo>
                    <a:pt x="80" y="144"/>
                  </a:moveTo>
                  <a:cubicBezTo>
                    <a:pt x="57" y="144"/>
                    <a:pt x="38" y="125"/>
                    <a:pt x="38" y="102"/>
                  </a:cubicBezTo>
                  <a:cubicBezTo>
                    <a:pt x="38" y="80"/>
                    <a:pt x="54" y="62"/>
                    <a:pt x="75" y="60"/>
                  </a:cubicBezTo>
                  <a:cubicBezTo>
                    <a:pt x="75" y="69"/>
                    <a:pt x="75" y="69"/>
                    <a:pt x="75" y="69"/>
                  </a:cubicBezTo>
                  <a:cubicBezTo>
                    <a:pt x="59" y="72"/>
                    <a:pt x="47" y="85"/>
                    <a:pt x="47" y="102"/>
                  </a:cubicBezTo>
                  <a:cubicBezTo>
                    <a:pt x="47" y="120"/>
                    <a:pt x="62" y="135"/>
                    <a:pt x="80" y="135"/>
                  </a:cubicBezTo>
                  <a:cubicBezTo>
                    <a:pt x="97" y="135"/>
                    <a:pt x="111" y="122"/>
                    <a:pt x="113" y="105"/>
                  </a:cubicBezTo>
                  <a:cubicBezTo>
                    <a:pt x="123" y="105"/>
                    <a:pt x="123" y="105"/>
                    <a:pt x="123" y="105"/>
                  </a:cubicBezTo>
                  <a:cubicBezTo>
                    <a:pt x="121" y="127"/>
                    <a:pt x="103" y="144"/>
                    <a:pt x="80" y="144"/>
                  </a:cubicBezTo>
                  <a:close/>
                  <a:moveTo>
                    <a:pt x="80" y="144"/>
                  </a:moveTo>
                  <a:cubicBezTo>
                    <a:pt x="80" y="144"/>
                    <a:pt x="80" y="144"/>
                    <a:pt x="80" y="144"/>
                  </a:cubicBezTo>
                </a:path>
              </a:pathLst>
            </a:custGeom>
            <a:solidFill>
              <a:schemeClr val="bg1"/>
            </a:solidFill>
            <a:ln>
              <a:noFill/>
            </a:ln>
            <a:extLst/>
          </p:spPr>
          <p:txBody>
            <a:bodyPr anchor="ctr"/>
            <a:lstStyle/>
            <a:p>
              <a:pPr algn="ctr"/>
              <a:endParaRPr/>
            </a:p>
          </p:txBody>
        </p:sp>
        <p:sp>
          <p:nvSpPr>
            <p:cNvPr id="28" name="Freeform: Shape 39"/>
            <p:cNvSpPr>
              <a:spLocks noChangeAspect="1"/>
            </p:cNvSpPr>
            <p:nvPr/>
          </p:nvSpPr>
          <p:spPr bwMode="auto">
            <a:xfrm>
              <a:off x="6297403" y="3150807"/>
              <a:ext cx="347362" cy="311918"/>
            </a:xfrm>
            <a:custGeom>
              <a:avLst/>
              <a:gdLst>
                <a:gd name="connsiteX0" fmla="*/ 243830 w 508000"/>
                <a:gd name="connsiteY0" fmla="*/ 161416 h 456163"/>
                <a:gd name="connsiteX1" fmla="*/ 275464 w 508000"/>
                <a:gd name="connsiteY1" fmla="*/ 161416 h 456163"/>
                <a:gd name="connsiteX2" fmla="*/ 290970 w 508000"/>
                <a:gd name="connsiteY2" fmla="*/ 161416 h 456163"/>
                <a:gd name="connsiteX3" fmla="*/ 303996 w 508000"/>
                <a:gd name="connsiteY3" fmla="*/ 164526 h 456163"/>
                <a:gd name="connsiteX4" fmla="*/ 312990 w 508000"/>
                <a:gd name="connsiteY4" fmla="*/ 173544 h 456163"/>
                <a:gd name="connsiteX5" fmla="*/ 316401 w 508000"/>
                <a:gd name="connsiteY5" fmla="*/ 189714 h 456163"/>
                <a:gd name="connsiteX6" fmla="*/ 312990 w 508000"/>
                <a:gd name="connsiteY6" fmla="*/ 205884 h 456163"/>
                <a:gd name="connsiteX7" fmla="*/ 304306 w 508000"/>
                <a:gd name="connsiteY7" fmla="*/ 214591 h 456163"/>
                <a:gd name="connsiteX8" fmla="*/ 291280 w 508000"/>
                <a:gd name="connsiteY8" fmla="*/ 218633 h 456163"/>
                <a:gd name="connsiteX9" fmla="*/ 275464 w 508000"/>
                <a:gd name="connsiteY9" fmla="*/ 218633 h 456163"/>
                <a:gd name="connsiteX10" fmla="*/ 243830 w 508000"/>
                <a:gd name="connsiteY10" fmla="*/ 218633 h 456163"/>
                <a:gd name="connsiteX11" fmla="*/ 243830 w 508000"/>
                <a:gd name="connsiteY11" fmla="*/ 161416 h 456163"/>
                <a:gd name="connsiteX12" fmla="*/ 196270 w 508000"/>
                <a:gd name="connsiteY12" fmla="*/ 123587 h 456163"/>
                <a:gd name="connsiteX13" fmla="*/ 196270 w 508000"/>
                <a:gd name="connsiteY13" fmla="*/ 332576 h 456163"/>
                <a:gd name="connsiteX14" fmla="*/ 243792 w 508000"/>
                <a:gd name="connsiteY14" fmla="*/ 332576 h 456163"/>
                <a:gd name="connsiteX15" fmla="*/ 243792 w 508000"/>
                <a:gd name="connsiteY15" fmla="*/ 256495 h 456163"/>
                <a:gd name="connsiteX16" fmla="*/ 288208 w 508000"/>
                <a:gd name="connsiteY16" fmla="*/ 256495 h 456163"/>
                <a:gd name="connsiteX17" fmla="*/ 322063 w 508000"/>
                <a:gd name="connsiteY17" fmla="*/ 251527 h 456163"/>
                <a:gd name="connsiteX18" fmla="*/ 344737 w 508000"/>
                <a:gd name="connsiteY18" fmla="*/ 236932 h 456163"/>
                <a:gd name="connsiteX19" fmla="*/ 357782 w 508000"/>
                <a:gd name="connsiteY19" fmla="*/ 215194 h 456163"/>
                <a:gd name="connsiteX20" fmla="*/ 361509 w 508000"/>
                <a:gd name="connsiteY20" fmla="*/ 190041 h 456163"/>
                <a:gd name="connsiteX21" fmla="*/ 357782 w 508000"/>
                <a:gd name="connsiteY21" fmla="*/ 164888 h 456163"/>
                <a:gd name="connsiteX22" fmla="*/ 344737 w 508000"/>
                <a:gd name="connsiteY22" fmla="*/ 143461 h 456163"/>
                <a:gd name="connsiteX23" fmla="*/ 322063 w 508000"/>
                <a:gd name="connsiteY23" fmla="*/ 128555 h 456163"/>
                <a:gd name="connsiteX24" fmla="*/ 288208 w 508000"/>
                <a:gd name="connsiteY24" fmla="*/ 123587 h 456163"/>
                <a:gd name="connsiteX25" fmla="*/ 196270 w 508000"/>
                <a:gd name="connsiteY25" fmla="*/ 123587 h 456163"/>
                <a:gd name="connsiteX26" fmla="*/ 151233 w 508000"/>
                <a:gd name="connsiteY26" fmla="*/ 47506 h 456163"/>
                <a:gd name="connsiteX27" fmla="*/ 356850 w 508000"/>
                <a:gd name="connsiteY27" fmla="*/ 47506 h 456163"/>
                <a:gd name="connsiteX28" fmla="*/ 459969 w 508000"/>
                <a:gd name="connsiteY28" fmla="*/ 227926 h 456163"/>
                <a:gd name="connsiteX29" fmla="*/ 356850 w 508000"/>
                <a:gd name="connsiteY29" fmla="*/ 408657 h 456163"/>
                <a:gd name="connsiteX30" fmla="*/ 151233 w 508000"/>
                <a:gd name="connsiteY30" fmla="*/ 408657 h 456163"/>
                <a:gd name="connsiteX31" fmla="*/ 48425 w 508000"/>
                <a:gd name="connsiteY31" fmla="*/ 227926 h 456163"/>
                <a:gd name="connsiteX32" fmla="*/ 151233 w 508000"/>
                <a:gd name="connsiteY32" fmla="*/ 47506 h 456163"/>
                <a:gd name="connsiteX33" fmla="*/ 137925 w 508000"/>
                <a:gd name="connsiteY33" fmla="*/ 18897 h 456163"/>
                <a:gd name="connsiteX34" fmla="*/ 21785 w 508000"/>
                <a:gd name="connsiteY34" fmla="*/ 227950 h 456163"/>
                <a:gd name="connsiteX35" fmla="*/ 137925 w 508000"/>
                <a:gd name="connsiteY35" fmla="*/ 437266 h 456163"/>
                <a:gd name="connsiteX36" fmla="*/ 370206 w 508000"/>
                <a:gd name="connsiteY36" fmla="*/ 437266 h 456163"/>
                <a:gd name="connsiteX37" fmla="*/ 485691 w 508000"/>
                <a:gd name="connsiteY37" fmla="*/ 227950 h 456163"/>
                <a:gd name="connsiteX38" fmla="*/ 368894 w 508000"/>
                <a:gd name="connsiteY38" fmla="*/ 18897 h 456163"/>
                <a:gd name="connsiteX39" fmla="*/ 126770 w 508000"/>
                <a:gd name="connsiteY39" fmla="*/ 0 h 456163"/>
                <a:gd name="connsiteX40" fmla="*/ 381361 w 508000"/>
                <a:gd name="connsiteY40" fmla="*/ 0 h 456163"/>
                <a:gd name="connsiteX41" fmla="*/ 387004 w 508000"/>
                <a:gd name="connsiteY41" fmla="*/ 9580 h 456163"/>
                <a:gd name="connsiteX42" fmla="*/ 503145 w 508000"/>
                <a:gd name="connsiteY42" fmla="*/ 218895 h 456163"/>
                <a:gd name="connsiteX43" fmla="*/ 508000 w 508000"/>
                <a:gd name="connsiteY43" fmla="*/ 227950 h 456163"/>
                <a:gd name="connsiteX44" fmla="*/ 503145 w 508000"/>
                <a:gd name="connsiteY44" fmla="*/ 237268 h 456163"/>
                <a:gd name="connsiteX45" fmla="*/ 387004 w 508000"/>
                <a:gd name="connsiteY45" fmla="*/ 446321 h 456163"/>
                <a:gd name="connsiteX46" fmla="*/ 381361 w 508000"/>
                <a:gd name="connsiteY46" fmla="*/ 456163 h 456163"/>
                <a:gd name="connsiteX47" fmla="*/ 126770 w 508000"/>
                <a:gd name="connsiteY47" fmla="*/ 456163 h 456163"/>
                <a:gd name="connsiteX48" fmla="*/ 121390 w 508000"/>
                <a:gd name="connsiteY48" fmla="*/ 446321 h 456163"/>
                <a:gd name="connsiteX49" fmla="*/ 5249 w 508000"/>
                <a:gd name="connsiteY49" fmla="*/ 237268 h 456163"/>
                <a:gd name="connsiteX50" fmla="*/ 0 w 508000"/>
                <a:gd name="connsiteY50" fmla="*/ 227950 h 456163"/>
                <a:gd name="connsiteX51" fmla="*/ 4987 w 508000"/>
                <a:gd name="connsiteY51" fmla="*/ 218895 h 456163"/>
                <a:gd name="connsiteX52" fmla="*/ 121390 w 508000"/>
                <a:gd name="connsiteY52" fmla="*/ 9580 h 456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508000" h="456163">
                  <a:moveTo>
                    <a:pt x="243830" y="161416"/>
                  </a:moveTo>
                  <a:cubicBezTo>
                    <a:pt x="243830" y="161416"/>
                    <a:pt x="243830" y="161416"/>
                    <a:pt x="275464" y="161416"/>
                  </a:cubicBezTo>
                  <a:cubicBezTo>
                    <a:pt x="281046" y="161416"/>
                    <a:pt x="290970" y="161416"/>
                    <a:pt x="290970" y="161416"/>
                  </a:cubicBezTo>
                  <a:cubicBezTo>
                    <a:pt x="290970" y="161416"/>
                    <a:pt x="299034" y="161416"/>
                    <a:pt x="303996" y="164526"/>
                  </a:cubicBezTo>
                  <a:cubicBezTo>
                    <a:pt x="307717" y="166702"/>
                    <a:pt x="310819" y="169501"/>
                    <a:pt x="312990" y="173544"/>
                  </a:cubicBezTo>
                  <a:cubicBezTo>
                    <a:pt x="315471" y="177897"/>
                    <a:pt x="316401" y="183183"/>
                    <a:pt x="316401" y="189714"/>
                  </a:cubicBezTo>
                  <a:cubicBezTo>
                    <a:pt x="316401" y="196555"/>
                    <a:pt x="315471" y="201841"/>
                    <a:pt x="312990" y="205884"/>
                  </a:cubicBezTo>
                  <a:cubicBezTo>
                    <a:pt x="310819" y="210237"/>
                    <a:pt x="308338" y="212414"/>
                    <a:pt x="304306" y="214591"/>
                  </a:cubicBezTo>
                  <a:cubicBezTo>
                    <a:pt x="299034" y="218011"/>
                    <a:pt x="291280" y="218633"/>
                    <a:pt x="291280" y="218633"/>
                  </a:cubicBezTo>
                  <a:cubicBezTo>
                    <a:pt x="291280" y="218633"/>
                    <a:pt x="281046" y="218633"/>
                    <a:pt x="275464" y="218633"/>
                  </a:cubicBezTo>
                  <a:cubicBezTo>
                    <a:pt x="275464" y="218633"/>
                    <a:pt x="275464" y="218633"/>
                    <a:pt x="243830" y="218633"/>
                  </a:cubicBezTo>
                  <a:cubicBezTo>
                    <a:pt x="243830" y="218633"/>
                    <a:pt x="243830" y="218633"/>
                    <a:pt x="243830" y="161416"/>
                  </a:cubicBezTo>
                  <a:close/>
                  <a:moveTo>
                    <a:pt x="196270" y="123587"/>
                  </a:moveTo>
                  <a:cubicBezTo>
                    <a:pt x="196270" y="123587"/>
                    <a:pt x="196270" y="123587"/>
                    <a:pt x="196270" y="332576"/>
                  </a:cubicBezTo>
                  <a:cubicBezTo>
                    <a:pt x="196270" y="332576"/>
                    <a:pt x="196270" y="332576"/>
                    <a:pt x="243792" y="332576"/>
                  </a:cubicBezTo>
                  <a:cubicBezTo>
                    <a:pt x="243792" y="332576"/>
                    <a:pt x="243792" y="332576"/>
                    <a:pt x="243792" y="256495"/>
                  </a:cubicBezTo>
                  <a:cubicBezTo>
                    <a:pt x="243792" y="256495"/>
                    <a:pt x="243792" y="256495"/>
                    <a:pt x="288208" y="256495"/>
                  </a:cubicBezTo>
                  <a:cubicBezTo>
                    <a:pt x="301564" y="256495"/>
                    <a:pt x="312745" y="255253"/>
                    <a:pt x="322063" y="251527"/>
                  </a:cubicBezTo>
                  <a:cubicBezTo>
                    <a:pt x="331381" y="247800"/>
                    <a:pt x="339146" y="243453"/>
                    <a:pt x="344737" y="236932"/>
                  </a:cubicBezTo>
                  <a:cubicBezTo>
                    <a:pt x="350638" y="230721"/>
                    <a:pt x="354987" y="223268"/>
                    <a:pt x="357782" y="215194"/>
                  </a:cubicBezTo>
                  <a:cubicBezTo>
                    <a:pt x="360267" y="207121"/>
                    <a:pt x="361509" y="198736"/>
                    <a:pt x="361509" y="190041"/>
                  </a:cubicBezTo>
                  <a:cubicBezTo>
                    <a:pt x="361509" y="181346"/>
                    <a:pt x="360267" y="173272"/>
                    <a:pt x="357782" y="164888"/>
                  </a:cubicBezTo>
                  <a:cubicBezTo>
                    <a:pt x="354987" y="156814"/>
                    <a:pt x="350638" y="149982"/>
                    <a:pt x="344737" y="143461"/>
                  </a:cubicBezTo>
                  <a:cubicBezTo>
                    <a:pt x="339146" y="137250"/>
                    <a:pt x="331381" y="132592"/>
                    <a:pt x="322063" y="128555"/>
                  </a:cubicBezTo>
                  <a:cubicBezTo>
                    <a:pt x="312745" y="124829"/>
                    <a:pt x="301564" y="123587"/>
                    <a:pt x="288208" y="123587"/>
                  </a:cubicBezTo>
                  <a:cubicBezTo>
                    <a:pt x="288208" y="123587"/>
                    <a:pt x="288208" y="123587"/>
                    <a:pt x="196270" y="123587"/>
                  </a:cubicBezTo>
                  <a:close/>
                  <a:moveTo>
                    <a:pt x="151233" y="47506"/>
                  </a:moveTo>
                  <a:cubicBezTo>
                    <a:pt x="151233" y="47506"/>
                    <a:pt x="151233" y="47506"/>
                    <a:pt x="356850" y="47506"/>
                  </a:cubicBezTo>
                  <a:cubicBezTo>
                    <a:pt x="356850" y="47506"/>
                    <a:pt x="356850" y="47506"/>
                    <a:pt x="459969" y="227926"/>
                  </a:cubicBezTo>
                  <a:cubicBezTo>
                    <a:pt x="459969" y="227926"/>
                    <a:pt x="459969" y="227926"/>
                    <a:pt x="356850" y="408657"/>
                  </a:cubicBezTo>
                  <a:lnTo>
                    <a:pt x="151233" y="408657"/>
                  </a:lnTo>
                  <a:cubicBezTo>
                    <a:pt x="151233" y="408657"/>
                    <a:pt x="151233" y="408657"/>
                    <a:pt x="48425" y="227926"/>
                  </a:cubicBezTo>
                  <a:cubicBezTo>
                    <a:pt x="48425" y="227926"/>
                    <a:pt x="48425" y="227926"/>
                    <a:pt x="151233" y="47506"/>
                  </a:cubicBezTo>
                  <a:close/>
                  <a:moveTo>
                    <a:pt x="137925" y="18897"/>
                  </a:moveTo>
                  <a:lnTo>
                    <a:pt x="21785" y="227950"/>
                  </a:lnTo>
                  <a:lnTo>
                    <a:pt x="137925" y="437266"/>
                  </a:lnTo>
                  <a:lnTo>
                    <a:pt x="370206" y="437266"/>
                  </a:lnTo>
                  <a:lnTo>
                    <a:pt x="485691" y="227950"/>
                  </a:lnTo>
                  <a:lnTo>
                    <a:pt x="368894" y="18897"/>
                  </a:lnTo>
                  <a:close/>
                  <a:moveTo>
                    <a:pt x="126770" y="0"/>
                  </a:moveTo>
                  <a:lnTo>
                    <a:pt x="381361" y="0"/>
                  </a:lnTo>
                  <a:lnTo>
                    <a:pt x="387004" y="9580"/>
                  </a:lnTo>
                  <a:lnTo>
                    <a:pt x="503145" y="218895"/>
                  </a:lnTo>
                  <a:lnTo>
                    <a:pt x="508000" y="227950"/>
                  </a:lnTo>
                  <a:lnTo>
                    <a:pt x="503145" y="237268"/>
                  </a:lnTo>
                  <a:lnTo>
                    <a:pt x="387004" y="446321"/>
                  </a:lnTo>
                  <a:lnTo>
                    <a:pt x="381361" y="456163"/>
                  </a:lnTo>
                  <a:lnTo>
                    <a:pt x="126770" y="456163"/>
                  </a:lnTo>
                  <a:lnTo>
                    <a:pt x="121390" y="446321"/>
                  </a:lnTo>
                  <a:lnTo>
                    <a:pt x="5249" y="237268"/>
                  </a:lnTo>
                  <a:lnTo>
                    <a:pt x="0" y="227950"/>
                  </a:lnTo>
                  <a:lnTo>
                    <a:pt x="4987" y="218895"/>
                  </a:lnTo>
                  <a:lnTo>
                    <a:pt x="121390" y="9580"/>
                  </a:lnTo>
                  <a:close/>
                </a:path>
              </a:pathLst>
            </a:custGeom>
            <a:solidFill>
              <a:schemeClr val="bg1"/>
            </a:solidFill>
            <a:ln>
              <a:noFill/>
            </a:ln>
            <a:extLst/>
          </p:spPr>
          <p:txBody>
            <a:bodyPr anchor="ctr"/>
            <a:lstStyle/>
            <a:p>
              <a:pPr algn="ctr"/>
              <a:endParaRPr/>
            </a:p>
          </p:txBody>
        </p:sp>
      </p:grpSp>
      <p:grpSp>
        <p:nvGrpSpPr>
          <p:cNvPr id="2" name="组合 1"/>
          <p:cNvGrpSpPr/>
          <p:nvPr/>
        </p:nvGrpSpPr>
        <p:grpSpPr>
          <a:xfrm>
            <a:off x="1926865" y="2118137"/>
            <a:ext cx="3327638" cy="1220554"/>
            <a:chOff x="1926865" y="2156237"/>
            <a:chExt cx="3327638" cy="1220554"/>
          </a:xfrm>
        </p:grpSpPr>
        <p:sp>
          <p:nvSpPr>
            <p:cNvPr id="31" name="矩形 30"/>
            <p:cNvSpPr/>
            <p:nvPr/>
          </p:nvSpPr>
          <p:spPr>
            <a:xfrm>
              <a:off x="1926867" y="2508861"/>
              <a:ext cx="3327636" cy="867930"/>
            </a:xfrm>
            <a:prstGeom prst="rect">
              <a:avLst/>
            </a:prstGeom>
          </p:spPr>
          <p:txBody>
            <a:bodyPr wrap="square">
              <a:spAutoFit/>
            </a:bodyPr>
            <a:lstStyle/>
            <a:p>
              <a:pPr algn="just">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a:t>
              </a:r>
            </a:p>
          </p:txBody>
        </p:sp>
        <p:sp>
          <p:nvSpPr>
            <p:cNvPr id="32" name="矩形 31"/>
            <p:cNvSpPr/>
            <p:nvPr/>
          </p:nvSpPr>
          <p:spPr>
            <a:xfrm>
              <a:off x="1926865" y="2156237"/>
              <a:ext cx="3327637" cy="424732"/>
            </a:xfrm>
            <a:prstGeom prst="rect">
              <a:avLst/>
            </a:prstGeom>
          </p:spPr>
          <p:txBody>
            <a:bodyPr wrap="square">
              <a:spAutoFit/>
            </a:bodyPr>
            <a:lstStyle/>
            <a:p>
              <a:pPr algn="just">
                <a:lnSpc>
                  <a:spcPct val="120000"/>
                </a:lnSpc>
              </a:pPr>
              <a:r>
                <a:rPr lang="zh-CN" altLang="en-US" b="1" dirty="0">
                  <a:solidFill>
                    <a:schemeClr val="tx1">
                      <a:lumMod val="65000"/>
                      <a:lumOff val="35000"/>
                    </a:schemeClr>
                  </a:solidFill>
                </a:rPr>
                <a:t>标题文字添加</a:t>
              </a:r>
            </a:p>
          </p:txBody>
        </p:sp>
      </p:grpSp>
      <p:grpSp>
        <p:nvGrpSpPr>
          <p:cNvPr id="33" name="组合 32"/>
          <p:cNvGrpSpPr/>
          <p:nvPr/>
        </p:nvGrpSpPr>
        <p:grpSpPr>
          <a:xfrm>
            <a:off x="1926865" y="4207343"/>
            <a:ext cx="3327638" cy="1220554"/>
            <a:chOff x="1926865" y="2156237"/>
            <a:chExt cx="3327638" cy="1220554"/>
          </a:xfrm>
        </p:grpSpPr>
        <p:sp>
          <p:nvSpPr>
            <p:cNvPr id="34" name="矩形 33"/>
            <p:cNvSpPr/>
            <p:nvPr/>
          </p:nvSpPr>
          <p:spPr>
            <a:xfrm>
              <a:off x="1926867" y="2508861"/>
              <a:ext cx="3327636" cy="867930"/>
            </a:xfrm>
            <a:prstGeom prst="rect">
              <a:avLst/>
            </a:prstGeom>
          </p:spPr>
          <p:txBody>
            <a:bodyPr wrap="square">
              <a:spAutoFit/>
            </a:bodyPr>
            <a:lstStyle/>
            <a:p>
              <a:pPr algn="just">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a:t>
              </a:r>
            </a:p>
          </p:txBody>
        </p:sp>
        <p:sp>
          <p:nvSpPr>
            <p:cNvPr id="35" name="矩形 34"/>
            <p:cNvSpPr/>
            <p:nvPr/>
          </p:nvSpPr>
          <p:spPr>
            <a:xfrm>
              <a:off x="1926865" y="2156237"/>
              <a:ext cx="3327637" cy="424732"/>
            </a:xfrm>
            <a:prstGeom prst="rect">
              <a:avLst/>
            </a:prstGeom>
          </p:spPr>
          <p:txBody>
            <a:bodyPr wrap="square">
              <a:spAutoFit/>
            </a:bodyPr>
            <a:lstStyle/>
            <a:p>
              <a:pPr algn="just">
                <a:lnSpc>
                  <a:spcPct val="120000"/>
                </a:lnSpc>
              </a:pPr>
              <a:r>
                <a:rPr lang="zh-CN" altLang="en-US" b="1" dirty="0">
                  <a:solidFill>
                    <a:schemeClr val="tx1">
                      <a:lumMod val="65000"/>
                      <a:lumOff val="35000"/>
                    </a:schemeClr>
                  </a:solidFill>
                </a:rPr>
                <a:t>标题文字添加</a:t>
              </a:r>
            </a:p>
          </p:txBody>
        </p:sp>
      </p:grpSp>
      <p:grpSp>
        <p:nvGrpSpPr>
          <p:cNvPr id="36" name="组合 35"/>
          <p:cNvGrpSpPr/>
          <p:nvPr/>
        </p:nvGrpSpPr>
        <p:grpSpPr>
          <a:xfrm>
            <a:off x="6789851" y="2118137"/>
            <a:ext cx="3327637" cy="1220554"/>
            <a:chOff x="1926866" y="2156237"/>
            <a:chExt cx="3327637" cy="1220554"/>
          </a:xfrm>
        </p:grpSpPr>
        <p:sp>
          <p:nvSpPr>
            <p:cNvPr id="37" name="矩形 36"/>
            <p:cNvSpPr/>
            <p:nvPr/>
          </p:nvSpPr>
          <p:spPr>
            <a:xfrm>
              <a:off x="1926867" y="2508861"/>
              <a:ext cx="3327636" cy="867930"/>
            </a:xfrm>
            <a:prstGeom prst="rect">
              <a:avLst/>
            </a:prstGeom>
          </p:spPr>
          <p:txBody>
            <a:bodyPr wrap="square">
              <a:spAutoFit/>
            </a:bodyPr>
            <a:lstStyle/>
            <a:p>
              <a:pPr algn="r">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a:t>
              </a:r>
            </a:p>
          </p:txBody>
        </p:sp>
        <p:sp>
          <p:nvSpPr>
            <p:cNvPr id="38" name="矩形 37"/>
            <p:cNvSpPr/>
            <p:nvPr/>
          </p:nvSpPr>
          <p:spPr>
            <a:xfrm>
              <a:off x="1926866" y="2156237"/>
              <a:ext cx="3327637" cy="396134"/>
            </a:xfrm>
            <a:prstGeom prst="rect">
              <a:avLst/>
            </a:prstGeom>
          </p:spPr>
          <p:txBody>
            <a:bodyPr wrap="square">
              <a:spAutoFit/>
            </a:bodyPr>
            <a:lstStyle/>
            <a:p>
              <a:pPr algn="r">
                <a:lnSpc>
                  <a:spcPct val="120000"/>
                </a:lnSpc>
              </a:pPr>
              <a:r>
                <a:rPr lang="zh-CN" altLang="en-US" b="1" dirty="0">
                  <a:solidFill>
                    <a:schemeClr val="tx1">
                      <a:lumMod val="65000"/>
                      <a:lumOff val="35000"/>
                    </a:schemeClr>
                  </a:solidFill>
                </a:rPr>
                <a:t>标题文字添加</a:t>
              </a:r>
            </a:p>
          </p:txBody>
        </p:sp>
      </p:grpSp>
      <p:grpSp>
        <p:nvGrpSpPr>
          <p:cNvPr id="39" name="组合 38"/>
          <p:cNvGrpSpPr/>
          <p:nvPr/>
        </p:nvGrpSpPr>
        <p:grpSpPr>
          <a:xfrm>
            <a:off x="6789850" y="4207343"/>
            <a:ext cx="3327638" cy="1220554"/>
            <a:chOff x="1926865" y="2156237"/>
            <a:chExt cx="3327638" cy="1220554"/>
          </a:xfrm>
        </p:grpSpPr>
        <p:sp>
          <p:nvSpPr>
            <p:cNvPr id="40" name="矩形 39"/>
            <p:cNvSpPr/>
            <p:nvPr/>
          </p:nvSpPr>
          <p:spPr>
            <a:xfrm>
              <a:off x="1926867" y="2508861"/>
              <a:ext cx="3327636" cy="867930"/>
            </a:xfrm>
            <a:prstGeom prst="rect">
              <a:avLst/>
            </a:prstGeom>
          </p:spPr>
          <p:txBody>
            <a:bodyPr wrap="square">
              <a:spAutoFit/>
            </a:bodyPr>
            <a:lstStyle/>
            <a:p>
              <a:pPr algn="r">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a:t>
              </a:r>
            </a:p>
          </p:txBody>
        </p:sp>
        <p:sp>
          <p:nvSpPr>
            <p:cNvPr id="41" name="矩形 40"/>
            <p:cNvSpPr/>
            <p:nvPr/>
          </p:nvSpPr>
          <p:spPr>
            <a:xfrm>
              <a:off x="1926865" y="2156237"/>
              <a:ext cx="3327637" cy="396134"/>
            </a:xfrm>
            <a:prstGeom prst="rect">
              <a:avLst/>
            </a:prstGeom>
          </p:spPr>
          <p:txBody>
            <a:bodyPr wrap="square">
              <a:spAutoFit/>
            </a:bodyPr>
            <a:lstStyle/>
            <a:p>
              <a:pPr algn="r">
                <a:lnSpc>
                  <a:spcPct val="120000"/>
                </a:lnSpc>
              </a:pPr>
              <a:r>
                <a:rPr lang="zh-CN" altLang="en-US" b="1" dirty="0">
                  <a:solidFill>
                    <a:schemeClr val="tx1">
                      <a:lumMod val="65000"/>
                      <a:lumOff val="35000"/>
                    </a:schemeClr>
                  </a:solidFill>
                </a:rPr>
                <a:t>标题文字添加</a:t>
              </a:r>
            </a:p>
          </p:txBody>
        </p:sp>
      </p:grpSp>
    </p:spTree>
    <p:extLst>
      <p:ext uri="{BB962C8B-B14F-4D97-AF65-F5344CB8AC3E}">
        <p14:creationId xmlns:p14="http://schemas.microsoft.com/office/powerpoint/2010/main" val="3694551606"/>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left)">
                                      <p:cBhvr>
                                        <p:cTn id="13" dur="500"/>
                                        <p:tgtEl>
                                          <p:spTgt spid="2"/>
                                        </p:tgtEl>
                                      </p:cBhvr>
                                    </p:animEffect>
                                  </p:childTnLst>
                                </p:cTn>
                              </p:par>
                            </p:childTnLst>
                          </p:cTn>
                        </p:par>
                        <p:par>
                          <p:cTn id="14" fill="hold">
                            <p:stCondLst>
                              <p:cond delay="1000"/>
                            </p:stCondLst>
                            <p:childTnLst>
                              <p:par>
                                <p:cTn id="15" presetID="22" presetClass="entr" presetSubtype="2" fill="hold" nodeType="after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wipe(right)">
                                      <p:cBhvr>
                                        <p:cTn id="17" dur="500"/>
                                        <p:tgtEl>
                                          <p:spTgt spid="36"/>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33"/>
                                        </p:tgtEl>
                                        <p:attrNameLst>
                                          <p:attrName>style.visibility</p:attrName>
                                        </p:attrNameLst>
                                      </p:cBhvr>
                                      <p:to>
                                        <p:strVal val="visible"/>
                                      </p:to>
                                    </p:set>
                                    <p:animEffect transition="in" filter="wipe(left)">
                                      <p:cBhvr>
                                        <p:cTn id="21" dur="500"/>
                                        <p:tgtEl>
                                          <p:spTgt spid="33"/>
                                        </p:tgtEl>
                                      </p:cBhvr>
                                    </p:animEffect>
                                  </p:childTnLst>
                                </p:cTn>
                              </p:par>
                            </p:childTnLst>
                          </p:cTn>
                        </p:par>
                        <p:par>
                          <p:cTn id="22" fill="hold">
                            <p:stCondLst>
                              <p:cond delay="2000"/>
                            </p:stCondLst>
                            <p:childTnLst>
                              <p:par>
                                <p:cTn id="23" presetID="22" presetClass="entr" presetSubtype="2" fill="hold" nodeType="after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wipe(right)">
                                      <p:cBhvr>
                                        <p:cTn id="25"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5682000" y="385911"/>
            <a:ext cx="828000" cy="0"/>
          </a:xfrm>
          <a:prstGeom prst="line">
            <a:avLst/>
          </a:prstGeom>
          <a:ln w="38100" cap="rnd">
            <a:solidFill>
              <a:schemeClr val="accent3"/>
            </a:solidFill>
            <a:round/>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864098" y="445903"/>
            <a:ext cx="2463802" cy="523220"/>
          </a:xfrm>
          <a:prstGeom prst="rect">
            <a:avLst/>
          </a:prstGeom>
          <a:noFill/>
        </p:spPr>
        <p:txBody>
          <a:bodyPr wrap="square" rtlCol="0">
            <a:spAutoFit/>
          </a:bodyPr>
          <a:lstStyle/>
          <a:p>
            <a:pPr algn="dist"/>
            <a:r>
              <a:rPr lang="zh-CN" altLang="en-US" sz="2800" b="1" dirty="0">
                <a:solidFill>
                  <a:schemeClr val="accent6">
                    <a:lumMod val="50000"/>
                  </a:schemeClr>
                </a:solidFill>
              </a:rPr>
              <a:t>标题文字添加</a:t>
            </a:r>
          </a:p>
        </p:txBody>
      </p:sp>
      <p:sp>
        <p:nvSpPr>
          <p:cNvPr id="5" name="文本框 4"/>
          <p:cNvSpPr txBox="1"/>
          <p:nvPr/>
        </p:nvSpPr>
        <p:spPr>
          <a:xfrm>
            <a:off x="4635695" y="918323"/>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pic>
        <p:nvPicPr>
          <p:cNvPr id="6" name="图片占位符 5"/>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l="16691" r="16691"/>
          <a:stretch>
            <a:fillRect/>
          </a:stretch>
        </p:blipFill>
        <p:spPr/>
      </p:pic>
      <p:pic>
        <p:nvPicPr>
          <p:cNvPr id="8" name="图片占位符 7"/>
          <p:cNvPicPr>
            <a:picLocks noGrp="1" noChangeAspect="1"/>
          </p:cNvPicPr>
          <p:nvPr>
            <p:ph type="pic" sz="quarter" idx="11"/>
          </p:nvPr>
        </p:nvPicPr>
        <p:blipFill>
          <a:blip r:embed="rId4" cstate="print">
            <a:extLst>
              <a:ext uri="{28A0092B-C50C-407E-A947-70E740481C1C}">
                <a14:useLocalDpi xmlns:a14="http://schemas.microsoft.com/office/drawing/2010/main" val="0"/>
              </a:ext>
            </a:extLst>
          </a:blip>
          <a:srcRect l="14522" r="14522"/>
          <a:stretch>
            <a:fillRect/>
          </a:stretch>
        </p:blipFill>
        <p:spPr/>
      </p:pic>
      <p:pic>
        <p:nvPicPr>
          <p:cNvPr id="10" name="图片占位符 9"/>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rcRect l="14524" r="14524"/>
          <a:stretch>
            <a:fillRect/>
          </a:stretch>
        </p:blipFill>
        <p:spPr/>
      </p:pic>
      <p:pic>
        <p:nvPicPr>
          <p:cNvPr id="24" name="图片占位符 23"/>
          <p:cNvPicPr>
            <a:picLocks noGrp="1" noChangeAspect="1"/>
          </p:cNvPicPr>
          <p:nvPr>
            <p:ph type="pic" sz="quarter" idx="13"/>
          </p:nvPr>
        </p:nvPicPr>
        <p:blipFill>
          <a:blip r:embed="rId6" cstate="print">
            <a:extLst>
              <a:ext uri="{28A0092B-C50C-407E-A947-70E740481C1C}">
                <a14:useLocalDpi xmlns:a14="http://schemas.microsoft.com/office/drawing/2010/main" val="0"/>
              </a:ext>
            </a:extLst>
          </a:blip>
          <a:srcRect l="14524" r="14524"/>
          <a:stretch>
            <a:fillRect/>
          </a:stretch>
        </p:blipFill>
        <p:spPr/>
      </p:pic>
      <p:sp>
        <p:nvSpPr>
          <p:cNvPr id="25" name="矩形 24"/>
          <p:cNvSpPr/>
          <p:nvPr/>
        </p:nvSpPr>
        <p:spPr>
          <a:xfrm>
            <a:off x="874711" y="5113352"/>
            <a:ext cx="10233535" cy="845616"/>
          </a:xfrm>
          <a:prstGeom prst="rect">
            <a:avLst/>
          </a:prstGeom>
        </p:spPr>
        <p:txBody>
          <a:bodyPr wrap="square">
            <a:spAutoFit/>
          </a:bodyPr>
          <a:lstStyle/>
          <a:p>
            <a:pPr algn="just">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用户可以在投影仪或者计算机上进行演示，也可以将演示文稿打印出来，制作成胶片，以便应用到更广泛的领域中。利用</a:t>
            </a:r>
            <a:r>
              <a:rPr lang="en-US" altLang="zh-CN" sz="1400" dirty="0">
                <a:solidFill>
                  <a:schemeClr val="tx1">
                    <a:lumMod val="50000"/>
                    <a:lumOff val="50000"/>
                  </a:schemeClr>
                </a:solidFill>
              </a:rPr>
              <a:t>Microsoft Office PowerPoint</a:t>
            </a:r>
            <a:r>
              <a:rPr lang="zh-CN" altLang="en-US" sz="1400" dirty="0">
                <a:solidFill>
                  <a:schemeClr val="tx1">
                    <a:lumMod val="50000"/>
                    <a:lumOff val="50000"/>
                  </a:schemeClr>
                </a:solidFill>
              </a:rPr>
              <a:t>不仅可以创建演示文稿，还可以在互联网上召开面对面会议、远程会议或在网上给观众展示演示文稿用户可以在投影仪或者计算机上进行演示，也可以将演示文稿打印出来，制作成胶片</a:t>
            </a:r>
          </a:p>
        </p:txBody>
      </p:sp>
      <p:grpSp>
        <p:nvGrpSpPr>
          <p:cNvPr id="2" name="组合 1"/>
          <p:cNvGrpSpPr/>
          <p:nvPr/>
        </p:nvGrpSpPr>
        <p:grpSpPr>
          <a:xfrm>
            <a:off x="874712" y="4062045"/>
            <a:ext cx="10442575" cy="673283"/>
            <a:chOff x="874712" y="4062045"/>
            <a:chExt cx="10442575" cy="673283"/>
          </a:xfrm>
        </p:grpSpPr>
        <p:sp>
          <p:nvSpPr>
            <p:cNvPr id="12" name="矩形 11"/>
            <p:cNvSpPr/>
            <p:nvPr/>
          </p:nvSpPr>
          <p:spPr>
            <a:xfrm>
              <a:off x="874712" y="4062045"/>
              <a:ext cx="2610644" cy="673283"/>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3485356" y="4062045"/>
              <a:ext cx="2610644" cy="67328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096000" y="4062045"/>
              <a:ext cx="2610644" cy="673283"/>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8706643" y="4062045"/>
              <a:ext cx="2610644" cy="67328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1014411" y="4196283"/>
              <a:ext cx="2241974" cy="401264"/>
            </a:xfrm>
            <a:prstGeom prst="rect">
              <a:avLst/>
            </a:prstGeom>
          </p:spPr>
          <p:txBody>
            <a:bodyPr wrap="square">
              <a:spAutoFit/>
            </a:bodyPr>
            <a:lstStyle/>
            <a:p>
              <a:pPr algn="just">
                <a:lnSpc>
                  <a:spcPct val="120000"/>
                </a:lnSpc>
              </a:pPr>
              <a:r>
                <a:rPr lang="zh-CN" altLang="en-US" b="1" dirty="0">
                  <a:solidFill>
                    <a:schemeClr val="bg1"/>
                  </a:solidFill>
                </a:rPr>
                <a:t>标题文字添加</a:t>
              </a:r>
            </a:p>
          </p:txBody>
        </p:sp>
        <p:sp>
          <p:nvSpPr>
            <p:cNvPr id="28" name="矩形 27"/>
            <p:cNvSpPr/>
            <p:nvPr/>
          </p:nvSpPr>
          <p:spPr>
            <a:xfrm>
              <a:off x="3630526" y="4196283"/>
              <a:ext cx="2241974" cy="401264"/>
            </a:xfrm>
            <a:prstGeom prst="rect">
              <a:avLst/>
            </a:prstGeom>
          </p:spPr>
          <p:txBody>
            <a:bodyPr wrap="square">
              <a:spAutoFit/>
            </a:bodyPr>
            <a:lstStyle/>
            <a:p>
              <a:pPr algn="just">
                <a:lnSpc>
                  <a:spcPct val="120000"/>
                </a:lnSpc>
              </a:pPr>
              <a:r>
                <a:rPr lang="zh-CN" altLang="en-US" b="1" dirty="0">
                  <a:solidFill>
                    <a:schemeClr val="bg1"/>
                  </a:solidFill>
                </a:rPr>
                <a:t>标题文字添加</a:t>
              </a:r>
            </a:p>
          </p:txBody>
        </p:sp>
        <p:sp>
          <p:nvSpPr>
            <p:cNvPr id="29" name="矩形 28"/>
            <p:cNvSpPr/>
            <p:nvPr/>
          </p:nvSpPr>
          <p:spPr>
            <a:xfrm>
              <a:off x="6235699" y="4196283"/>
              <a:ext cx="2241974" cy="401264"/>
            </a:xfrm>
            <a:prstGeom prst="rect">
              <a:avLst/>
            </a:prstGeom>
          </p:spPr>
          <p:txBody>
            <a:bodyPr wrap="square">
              <a:spAutoFit/>
            </a:bodyPr>
            <a:lstStyle/>
            <a:p>
              <a:pPr algn="just">
                <a:lnSpc>
                  <a:spcPct val="120000"/>
                </a:lnSpc>
              </a:pPr>
              <a:r>
                <a:rPr lang="zh-CN" altLang="en-US" b="1" dirty="0">
                  <a:solidFill>
                    <a:schemeClr val="bg1"/>
                  </a:solidFill>
                </a:rPr>
                <a:t>标题文字添加</a:t>
              </a:r>
            </a:p>
          </p:txBody>
        </p:sp>
        <p:sp>
          <p:nvSpPr>
            <p:cNvPr id="30" name="矩形 29"/>
            <p:cNvSpPr/>
            <p:nvPr/>
          </p:nvSpPr>
          <p:spPr>
            <a:xfrm>
              <a:off x="8866273" y="4196283"/>
              <a:ext cx="2241974" cy="401264"/>
            </a:xfrm>
            <a:prstGeom prst="rect">
              <a:avLst/>
            </a:prstGeom>
          </p:spPr>
          <p:txBody>
            <a:bodyPr wrap="square">
              <a:spAutoFit/>
            </a:bodyPr>
            <a:lstStyle/>
            <a:p>
              <a:pPr algn="just">
                <a:lnSpc>
                  <a:spcPct val="120000"/>
                </a:lnSpc>
              </a:pPr>
              <a:r>
                <a:rPr lang="zh-CN" altLang="en-US" b="1" dirty="0">
                  <a:solidFill>
                    <a:schemeClr val="bg1"/>
                  </a:solidFill>
                </a:rPr>
                <a:t>标题文字添加</a:t>
              </a:r>
            </a:p>
          </p:txBody>
        </p:sp>
      </p:grpSp>
    </p:spTree>
    <p:extLst>
      <p:ext uri="{BB962C8B-B14F-4D97-AF65-F5344CB8AC3E}">
        <p14:creationId xmlns:p14="http://schemas.microsoft.com/office/powerpoint/2010/main" val="1599478163"/>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ppt_w/2"/>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ppt_w</p:attrName>
                                        </p:attrNameLst>
                                      </p:cBhvr>
                                      <p:tavLst>
                                        <p:tav tm="0">
                                          <p:val>
                                            <p:fltVal val="0"/>
                                          </p:val>
                                        </p:tav>
                                        <p:tav tm="100000">
                                          <p:val>
                                            <p:strVal val="#ppt_w"/>
                                          </p:val>
                                        </p:tav>
                                      </p:tavLst>
                                    </p:anim>
                                    <p:anim calcmode="lin" valueType="num">
                                      <p:cBhvr>
                                        <p:cTn id="10" dur="500" fill="hold"/>
                                        <p:tgtEl>
                                          <p:spTgt spid="6"/>
                                        </p:tgtEl>
                                        <p:attrNameLst>
                                          <p:attrName>ppt_h</p:attrName>
                                        </p:attrNameLst>
                                      </p:cBhvr>
                                      <p:tavLst>
                                        <p:tav tm="0">
                                          <p:val>
                                            <p:strVal val="#ppt_h"/>
                                          </p:val>
                                        </p:tav>
                                        <p:tav tm="100000">
                                          <p:val>
                                            <p:strVal val="#ppt_h"/>
                                          </p:val>
                                        </p:tav>
                                      </p:tavLst>
                                    </p:anim>
                                  </p:childTnLst>
                                </p:cTn>
                              </p:par>
                            </p:childTnLst>
                          </p:cTn>
                        </p:par>
                        <p:par>
                          <p:cTn id="11" fill="hold">
                            <p:stCondLst>
                              <p:cond delay="500"/>
                            </p:stCondLst>
                            <p:childTnLst>
                              <p:par>
                                <p:cTn id="12" presetID="17" presetClass="entr" presetSubtype="8" fill="hold" nodeType="after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p:cTn id="14" dur="500" fill="hold"/>
                                        <p:tgtEl>
                                          <p:spTgt spid="8"/>
                                        </p:tgtEl>
                                        <p:attrNameLst>
                                          <p:attrName>ppt_x</p:attrName>
                                        </p:attrNameLst>
                                      </p:cBhvr>
                                      <p:tavLst>
                                        <p:tav tm="0">
                                          <p:val>
                                            <p:strVal val="#ppt_x-#ppt_w/2"/>
                                          </p:val>
                                        </p:tav>
                                        <p:tav tm="100000">
                                          <p:val>
                                            <p:strVal val="#ppt_x"/>
                                          </p:val>
                                        </p:tav>
                                      </p:tavLst>
                                    </p:anim>
                                    <p:anim calcmode="lin" valueType="num">
                                      <p:cBhvr>
                                        <p:cTn id="15" dur="500" fill="hold"/>
                                        <p:tgtEl>
                                          <p:spTgt spid="8"/>
                                        </p:tgtEl>
                                        <p:attrNameLst>
                                          <p:attrName>ppt_y</p:attrName>
                                        </p:attrNameLst>
                                      </p:cBhvr>
                                      <p:tavLst>
                                        <p:tav tm="0">
                                          <p:val>
                                            <p:strVal val="#ppt_y"/>
                                          </p:val>
                                        </p:tav>
                                        <p:tav tm="100000">
                                          <p:val>
                                            <p:strVal val="#ppt_y"/>
                                          </p:val>
                                        </p:tav>
                                      </p:tavLst>
                                    </p:anim>
                                    <p:anim calcmode="lin" valueType="num">
                                      <p:cBhvr>
                                        <p:cTn id="16" dur="500" fill="hold"/>
                                        <p:tgtEl>
                                          <p:spTgt spid="8"/>
                                        </p:tgtEl>
                                        <p:attrNameLst>
                                          <p:attrName>ppt_w</p:attrName>
                                        </p:attrNameLst>
                                      </p:cBhvr>
                                      <p:tavLst>
                                        <p:tav tm="0">
                                          <p:val>
                                            <p:fltVal val="0"/>
                                          </p:val>
                                        </p:tav>
                                        <p:tav tm="100000">
                                          <p:val>
                                            <p:strVal val="#ppt_w"/>
                                          </p:val>
                                        </p:tav>
                                      </p:tavLst>
                                    </p:anim>
                                    <p:anim calcmode="lin" valueType="num">
                                      <p:cBhvr>
                                        <p:cTn id="17" dur="500" fill="hold"/>
                                        <p:tgtEl>
                                          <p:spTgt spid="8"/>
                                        </p:tgtEl>
                                        <p:attrNameLst>
                                          <p:attrName>ppt_h</p:attrName>
                                        </p:attrNameLst>
                                      </p:cBhvr>
                                      <p:tavLst>
                                        <p:tav tm="0">
                                          <p:val>
                                            <p:strVal val="#ppt_h"/>
                                          </p:val>
                                        </p:tav>
                                        <p:tav tm="100000">
                                          <p:val>
                                            <p:strVal val="#ppt_h"/>
                                          </p:val>
                                        </p:tav>
                                      </p:tavLst>
                                    </p:anim>
                                  </p:childTnLst>
                                </p:cTn>
                              </p:par>
                            </p:childTnLst>
                          </p:cTn>
                        </p:par>
                        <p:par>
                          <p:cTn id="18" fill="hold">
                            <p:stCondLst>
                              <p:cond delay="1000"/>
                            </p:stCondLst>
                            <p:childTnLst>
                              <p:par>
                                <p:cTn id="19" presetID="17" presetClass="entr" presetSubtype="8" fill="hold" nodeType="after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p:cTn id="21" dur="500" fill="hold"/>
                                        <p:tgtEl>
                                          <p:spTgt spid="10"/>
                                        </p:tgtEl>
                                        <p:attrNameLst>
                                          <p:attrName>ppt_x</p:attrName>
                                        </p:attrNameLst>
                                      </p:cBhvr>
                                      <p:tavLst>
                                        <p:tav tm="0">
                                          <p:val>
                                            <p:strVal val="#ppt_x-#ppt_w/2"/>
                                          </p:val>
                                        </p:tav>
                                        <p:tav tm="100000">
                                          <p:val>
                                            <p:strVal val="#ppt_x"/>
                                          </p:val>
                                        </p:tav>
                                      </p:tavLst>
                                    </p:anim>
                                    <p:anim calcmode="lin" valueType="num">
                                      <p:cBhvr>
                                        <p:cTn id="22" dur="500" fill="hold"/>
                                        <p:tgtEl>
                                          <p:spTgt spid="10"/>
                                        </p:tgtEl>
                                        <p:attrNameLst>
                                          <p:attrName>ppt_y</p:attrName>
                                        </p:attrNameLst>
                                      </p:cBhvr>
                                      <p:tavLst>
                                        <p:tav tm="0">
                                          <p:val>
                                            <p:strVal val="#ppt_y"/>
                                          </p:val>
                                        </p:tav>
                                        <p:tav tm="100000">
                                          <p:val>
                                            <p:strVal val="#ppt_y"/>
                                          </p:val>
                                        </p:tav>
                                      </p:tavLst>
                                    </p:anim>
                                    <p:anim calcmode="lin" valueType="num">
                                      <p:cBhvr>
                                        <p:cTn id="23" dur="500" fill="hold"/>
                                        <p:tgtEl>
                                          <p:spTgt spid="10"/>
                                        </p:tgtEl>
                                        <p:attrNameLst>
                                          <p:attrName>ppt_w</p:attrName>
                                        </p:attrNameLst>
                                      </p:cBhvr>
                                      <p:tavLst>
                                        <p:tav tm="0">
                                          <p:val>
                                            <p:fltVal val="0"/>
                                          </p:val>
                                        </p:tav>
                                        <p:tav tm="100000">
                                          <p:val>
                                            <p:strVal val="#ppt_w"/>
                                          </p:val>
                                        </p:tav>
                                      </p:tavLst>
                                    </p:anim>
                                    <p:anim calcmode="lin" valueType="num">
                                      <p:cBhvr>
                                        <p:cTn id="24" dur="500" fill="hold"/>
                                        <p:tgtEl>
                                          <p:spTgt spid="10"/>
                                        </p:tgtEl>
                                        <p:attrNameLst>
                                          <p:attrName>ppt_h</p:attrName>
                                        </p:attrNameLst>
                                      </p:cBhvr>
                                      <p:tavLst>
                                        <p:tav tm="0">
                                          <p:val>
                                            <p:strVal val="#ppt_h"/>
                                          </p:val>
                                        </p:tav>
                                        <p:tav tm="100000">
                                          <p:val>
                                            <p:strVal val="#ppt_h"/>
                                          </p:val>
                                        </p:tav>
                                      </p:tavLst>
                                    </p:anim>
                                  </p:childTnLst>
                                </p:cTn>
                              </p:par>
                            </p:childTnLst>
                          </p:cTn>
                        </p:par>
                        <p:par>
                          <p:cTn id="25" fill="hold">
                            <p:stCondLst>
                              <p:cond delay="1500"/>
                            </p:stCondLst>
                            <p:childTnLst>
                              <p:par>
                                <p:cTn id="26" presetID="17" presetClass="entr" presetSubtype="8" fill="hold" nodeType="afterEffect">
                                  <p:stCondLst>
                                    <p:cond delay="0"/>
                                  </p:stCondLst>
                                  <p:childTnLst>
                                    <p:set>
                                      <p:cBhvr>
                                        <p:cTn id="27" dur="1" fill="hold">
                                          <p:stCondLst>
                                            <p:cond delay="0"/>
                                          </p:stCondLst>
                                        </p:cTn>
                                        <p:tgtEl>
                                          <p:spTgt spid="24"/>
                                        </p:tgtEl>
                                        <p:attrNameLst>
                                          <p:attrName>style.visibility</p:attrName>
                                        </p:attrNameLst>
                                      </p:cBhvr>
                                      <p:to>
                                        <p:strVal val="visible"/>
                                      </p:to>
                                    </p:set>
                                    <p:anim calcmode="lin" valueType="num">
                                      <p:cBhvr>
                                        <p:cTn id="28" dur="500" fill="hold"/>
                                        <p:tgtEl>
                                          <p:spTgt spid="24"/>
                                        </p:tgtEl>
                                        <p:attrNameLst>
                                          <p:attrName>ppt_x</p:attrName>
                                        </p:attrNameLst>
                                      </p:cBhvr>
                                      <p:tavLst>
                                        <p:tav tm="0">
                                          <p:val>
                                            <p:strVal val="#ppt_x-#ppt_w/2"/>
                                          </p:val>
                                        </p:tav>
                                        <p:tav tm="100000">
                                          <p:val>
                                            <p:strVal val="#ppt_x"/>
                                          </p:val>
                                        </p:tav>
                                      </p:tavLst>
                                    </p:anim>
                                    <p:anim calcmode="lin" valueType="num">
                                      <p:cBhvr>
                                        <p:cTn id="29" dur="500" fill="hold"/>
                                        <p:tgtEl>
                                          <p:spTgt spid="24"/>
                                        </p:tgtEl>
                                        <p:attrNameLst>
                                          <p:attrName>ppt_y</p:attrName>
                                        </p:attrNameLst>
                                      </p:cBhvr>
                                      <p:tavLst>
                                        <p:tav tm="0">
                                          <p:val>
                                            <p:strVal val="#ppt_y"/>
                                          </p:val>
                                        </p:tav>
                                        <p:tav tm="100000">
                                          <p:val>
                                            <p:strVal val="#ppt_y"/>
                                          </p:val>
                                        </p:tav>
                                      </p:tavLst>
                                    </p:anim>
                                    <p:anim calcmode="lin" valueType="num">
                                      <p:cBhvr>
                                        <p:cTn id="30" dur="500" fill="hold"/>
                                        <p:tgtEl>
                                          <p:spTgt spid="24"/>
                                        </p:tgtEl>
                                        <p:attrNameLst>
                                          <p:attrName>ppt_w</p:attrName>
                                        </p:attrNameLst>
                                      </p:cBhvr>
                                      <p:tavLst>
                                        <p:tav tm="0">
                                          <p:val>
                                            <p:fltVal val="0"/>
                                          </p:val>
                                        </p:tav>
                                        <p:tav tm="100000">
                                          <p:val>
                                            <p:strVal val="#ppt_w"/>
                                          </p:val>
                                        </p:tav>
                                      </p:tavLst>
                                    </p:anim>
                                    <p:anim calcmode="lin" valueType="num">
                                      <p:cBhvr>
                                        <p:cTn id="31" dur="500" fill="hold"/>
                                        <p:tgtEl>
                                          <p:spTgt spid="24"/>
                                        </p:tgtEl>
                                        <p:attrNameLst>
                                          <p:attrName>ppt_h</p:attrName>
                                        </p:attrNameLst>
                                      </p:cBhvr>
                                      <p:tavLst>
                                        <p:tav tm="0">
                                          <p:val>
                                            <p:strVal val="#ppt_h"/>
                                          </p:val>
                                        </p:tav>
                                        <p:tav tm="100000">
                                          <p:val>
                                            <p:strVal val="#ppt_h"/>
                                          </p:val>
                                        </p:tav>
                                      </p:tavLst>
                                    </p:anim>
                                  </p:childTnLst>
                                </p:cTn>
                              </p:par>
                            </p:childTnLst>
                          </p:cTn>
                        </p:par>
                        <p:par>
                          <p:cTn id="32" fill="hold">
                            <p:stCondLst>
                              <p:cond delay="2000"/>
                            </p:stCondLst>
                            <p:childTnLst>
                              <p:par>
                                <p:cTn id="33" presetID="22" presetClass="entr" presetSubtype="8" fill="hold" nodeType="after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wipe(left)">
                                      <p:cBhvr>
                                        <p:cTn id="35" dur="500"/>
                                        <p:tgtEl>
                                          <p:spTgt spid="2"/>
                                        </p:tgtEl>
                                      </p:cBhvr>
                                    </p:animEffect>
                                  </p:childTnLst>
                                </p:cTn>
                              </p:par>
                            </p:childTnLst>
                          </p:cTn>
                        </p:par>
                        <p:par>
                          <p:cTn id="36" fill="hold">
                            <p:stCondLst>
                              <p:cond delay="2500"/>
                            </p:stCondLst>
                            <p:childTnLst>
                              <p:par>
                                <p:cTn id="37" presetID="42" presetClass="entr" presetSubtype="0" fill="hold" grpId="0" nodeType="after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fade">
                                      <p:cBhvr>
                                        <p:cTn id="39" dur="1000"/>
                                        <p:tgtEl>
                                          <p:spTgt spid="25"/>
                                        </p:tgtEl>
                                      </p:cBhvr>
                                    </p:animEffect>
                                    <p:anim calcmode="lin" valueType="num">
                                      <p:cBhvr>
                                        <p:cTn id="40" dur="1000" fill="hold"/>
                                        <p:tgtEl>
                                          <p:spTgt spid="25"/>
                                        </p:tgtEl>
                                        <p:attrNameLst>
                                          <p:attrName>ppt_x</p:attrName>
                                        </p:attrNameLst>
                                      </p:cBhvr>
                                      <p:tavLst>
                                        <p:tav tm="0">
                                          <p:val>
                                            <p:strVal val="#ppt_x"/>
                                          </p:val>
                                        </p:tav>
                                        <p:tav tm="100000">
                                          <p:val>
                                            <p:strVal val="#ppt_x"/>
                                          </p:val>
                                        </p:tav>
                                      </p:tavLst>
                                    </p:anim>
                                    <p:anim calcmode="lin" valueType="num">
                                      <p:cBhvr>
                                        <p:cTn id="41"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5682000" y="385911"/>
            <a:ext cx="828000" cy="0"/>
          </a:xfrm>
          <a:prstGeom prst="line">
            <a:avLst/>
          </a:prstGeom>
          <a:ln w="38100" cap="rnd">
            <a:solidFill>
              <a:schemeClr val="accent3"/>
            </a:solidFill>
            <a:round/>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864098" y="445903"/>
            <a:ext cx="2463802" cy="523220"/>
          </a:xfrm>
          <a:prstGeom prst="rect">
            <a:avLst/>
          </a:prstGeom>
          <a:noFill/>
        </p:spPr>
        <p:txBody>
          <a:bodyPr wrap="square" rtlCol="0">
            <a:spAutoFit/>
          </a:bodyPr>
          <a:lstStyle/>
          <a:p>
            <a:pPr algn="dist"/>
            <a:r>
              <a:rPr lang="zh-CN" altLang="en-US" sz="2800" b="1" dirty="0">
                <a:solidFill>
                  <a:schemeClr val="accent6">
                    <a:lumMod val="50000"/>
                  </a:schemeClr>
                </a:solidFill>
              </a:rPr>
              <a:t>标题文字添加</a:t>
            </a:r>
          </a:p>
        </p:txBody>
      </p:sp>
      <p:sp>
        <p:nvSpPr>
          <p:cNvPr id="5" name="文本框 4"/>
          <p:cNvSpPr txBox="1"/>
          <p:nvPr/>
        </p:nvSpPr>
        <p:spPr>
          <a:xfrm>
            <a:off x="4635695" y="918323"/>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grpSp>
        <p:nvGrpSpPr>
          <p:cNvPr id="6" name="891330cc-b253-4831-aef9-5aa4282b1b0a" descr="aQUAAB+LCAAAAAAABADFksFPwjAUxv+XqrdpxqIQdxsaDAfFhEUPZoe6PljJ2pGuMxiy/912a8dgE+FkuIzX7+v7fa9viy7l9xqQj+YMC/lI8VJgNpXAkIOmBPm8SFMHjSknlC+fRFasc+R/bBtb++SdyuQNpwVoL6eS4rT+63f0VvZMOWUFMzL3xlUlvGmVBm5dpISk0JZNuQTx1XQY6Fr1PZdCNZhkgmGpGm7d8gqZI+QPlbfUZgIbdZGDwhrL8hg8PYDenPpAxwzIqsglAy53plesRgeKqidv17dTNzje4Tyu73sm4o3qDObmeYLX8KKu0rxmArqEoibcHqzqqz72YpfOr7whbM5MqB3tbH3PcZS+armDNwR92FEPeLOID1maib8X0co657PFgsYQJsDAakLKZcCJYiZ2C8eCLhPJIc9NYfa5gli2bP6dVhV5ou68mExuvdEwCJCN55Z922gbnrqNB/pTnqmytN9J5c1BBnGsxmzI60BVvZPT4p+zhxZz7y3r4pEV/Ldw3jlreixbpH4/XktOXGkFAAA="/>
          <p:cNvGrpSpPr>
            <a:grpSpLocks noChangeAspect="1"/>
          </p:cNvGrpSpPr>
          <p:nvPr/>
        </p:nvGrpSpPr>
        <p:grpSpPr>
          <a:xfrm>
            <a:off x="1446290" y="1828801"/>
            <a:ext cx="1829882" cy="2539998"/>
            <a:chOff x="4440238" y="1123951"/>
            <a:chExt cx="3325813" cy="4616450"/>
          </a:xfrm>
        </p:grpSpPr>
        <p:grpSp>
          <p:nvGrpSpPr>
            <p:cNvPr id="7" name="BackShape"/>
            <p:cNvGrpSpPr/>
            <p:nvPr/>
          </p:nvGrpSpPr>
          <p:grpSpPr>
            <a:xfrm>
              <a:off x="4440238" y="1123951"/>
              <a:ext cx="3325813" cy="4616450"/>
              <a:chOff x="4440238" y="1123950"/>
              <a:chExt cx="3325813" cy="4616451"/>
            </a:xfrm>
          </p:grpSpPr>
          <p:sp>
            <p:nvSpPr>
              <p:cNvPr id="10" name="BackShape"/>
              <p:cNvSpPr>
                <a:spLocks/>
              </p:cNvSpPr>
              <p:nvPr/>
            </p:nvSpPr>
            <p:spPr bwMode="auto">
              <a:xfrm>
                <a:off x="4440238" y="1123950"/>
                <a:ext cx="3325813" cy="3565525"/>
              </a:xfrm>
              <a:custGeom>
                <a:avLst/>
                <a:gdLst>
                  <a:gd name="T0" fmla="*/ 508 w 508"/>
                  <a:gd name="T1" fmla="*/ 253 h 546"/>
                  <a:gd name="T2" fmla="*/ 254 w 508"/>
                  <a:gd name="T3" fmla="*/ 0 h 546"/>
                  <a:gd name="T4" fmla="*/ 0 w 508"/>
                  <a:gd name="T5" fmla="*/ 253 h 546"/>
                  <a:gd name="T6" fmla="*/ 154 w 508"/>
                  <a:gd name="T7" fmla="*/ 487 h 546"/>
                  <a:gd name="T8" fmla="*/ 154 w 508"/>
                  <a:gd name="T9" fmla="*/ 487 h 546"/>
                  <a:gd name="T10" fmla="*/ 154 w 508"/>
                  <a:gd name="T11" fmla="*/ 546 h 546"/>
                  <a:gd name="T12" fmla="*/ 354 w 508"/>
                  <a:gd name="T13" fmla="*/ 546 h 546"/>
                  <a:gd name="T14" fmla="*/ 354 w 508"/>
                  <a:gd name="T15" fmla="*/ 487 h 546"/>
                  <a:gd name="T16" fmla="*/ 508 w 508"/>
                  <a:gd name="T17" fmla="*/ 253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8" h="546">
                    <a:moveTo>
                      <a:pt x="508" y="253"/>
                    </a:moveTo>
                    <a:cubicBezTo>
                      <a:pt x="508" y="113"/>
                      <a:pt x="394" y="0"/>
                      <a:pt x="254" y="0"/>
                    </a:cubicBezTo>
                    <a:cubicBezTo>
                      <a:pt x="114" y="0"/>
                      <a:pt x="0" y="113"/>
                      <a:pt x="0" y="253"/>
                    </a:cubicBezTo>
                    <a:cubicBezTo>
                      <a:pt x="0" y="358"/>
                      <a:pt x="64" y="448"/>
                      <a:pt x="154" y="487"/>
                    </a:cubicBezTo>
                    <a:cubicBezTo>
                      <a:pt x="154" y="487"/>
                      <a:pt x="154" y="487"/>
                      <a:pt x="154" y="487"/>
                    </a:cubicBezTo>
                    <a:cubicBezTo>
                      <a:pt x="154" y="546"/>
                      <a:pt x="154" y="546"/>
                      <a:pt x="154" y="546"/>
                    </a:cubicBezTo>
                    <a:cubicBezTo>
                      <a:pt x="354" y="546"/>
                      <a:pt x="354" y="546"/>
                      <a:pt x="354" y="546"/>
                    </a:cubicBezTo>
                    <a:cubicBezTo>
                      <a:pt x="354" y="487"/>
                      <a:pt x="354" y="487"/>
                      <a:pt x="354" y="487"/>
                    </a:cubicBezTo>
                    <a:cubicBezTo>
                      <a:pt x="444" y="448"/>
                      <a:pt x="508" y="358"/>
                      <a:pt x="508" y="253"/>
                    </a:cubicBezTo>
                    <a:close/>
                  </a:path>
                </a:pathLst>
              </a:custGeom>
              <a:solidFill>
                <a:schemeClr val="bg1"/>
              </a:solidFill>
              <a:ln w="52388" cap="rnd">
                <a:solidFill>
                  <a:schemeClr val="tx2">
                    <a:alpha val="30000"/>
                  </a:schemeClr>
                </a:solidFill>
                <a:prstDash val="solid"/>
                <a:round/>
                <a:headEnd/>
                <a:tailEnd/>
              </a:ln>
              <a:effectLst>
                <a:outerShdw sx="110000" sy="110000" algn="ctr" rotWithShape="0">
                  <a:schemeClr val="tx2">
                    <a:alpha val="10000"/>
                  </a:schemeClr>
                </a:outerShdw>
              </a:effectLst>
            </p:spPr>
            <p:txBody>
              <a:bodyPr anchor="ctr"/>
              <a:lstStyle/>
              <a:p>
                <a:pPr algn="ctr"/>
                <a:endParaRPr/>
              </a:p>
            </p:txBody>
          </p:sp>
          <p:sp>
            <p:nvSpPr>
              <p:cNvPr id="11" name="BackShape"/>
              <p:cNvSpPr>
                <a:spLocks/>
              </p:cNvSpPr>
              <p:nvPr/>
            </p:nvSpPr>
            <p:spPr bwMode="auto">
              <a:xfrm>
                <a:off x="5468144" y="4741863"/>
                <a:ext cx="1270000" cy="822325"/>
              </a:xfrm>
              <a:custGeom>
                <a:avLst/>
                <a:gdLst>
                  <a:gd name="T0" fmla="*/ 0 w 194"/>
                  <a:gd name="T1" fmla="*/ 0 h 126"/>
                  <a:gd name="T2" fmla="*/ 0 w 194"/>
                  <a:gd name="T3" fmla="*/ 111 h 126"/>
                  <a:gd name="T4" fmla="*/ 19 w 194"/>
                  <a:gd name="T5" fmla="*/ 126 h 126"/>
                  <a:gd name="T6" fmla="*/ 175 w 194"/>
                  <a:gd name="T7" fmla="*/ 126 h 126"/>
                  <a:gd name="T8" fmla="*/ 194 w 194"/>
                  <a:gd name="T9" fmla="*/ 111 h 126"/>
                  <a:gd name="T10" fmla="*/ 194 w 194"/>
                  <a:gd name="T11" fmla="*/ 0 h 126"/>
                  <a:gd name="T12" fmla="*/ 0 w 194"/>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194" h="126">
                    <a:moveTo>
                      <a:pt x="0" y="0"/>
                    </a:moveTo>
                    <a:cubicBezTo>
                      <a:pt x="0" y="111"/>
                      <a:pt x="0" y="111"/>
                      <a:pt x="0" y="111"/>
                    </a:cubicBezTo>
                    <a:cubicBezTo>
                      <a:pt x="0" y="119"/>
                      <a:pt x="8" y="126"/>
                      <a:pt x="19" y="126"/>
                    </a:cubicBezTo>
                    <a:cubicBezTo>
                      <a:pt x="175" y="126"/>
                      <a:pt x="175" y="126"/>
                      <a:pt x="175" y="126"/>
                    </a:cubicBezTo>
                    <a:cubicBezTo>
                      <a:pt x="185" y="126"/>
                      <a:pt x="194" y="119"/>
                      <a:pt x="194" y="111"/>
                    </a:cubicBezTo>
                    <a:cubicBezTo>
                      <a:pt x="194" y="0"/>
                      <a:pt x="194" y="0"/>
                      <a:pt x="194" y="0"/>
                    </a:cubicBezTo>
                    <a:lnTo>
                      <a:pt x="0" y="0"/>
                    </a:lnTo>
                    <a:close/>
                  </a:path>
                </a:pathLst>
              </a:custGeom>
              <a:solidFill>
                <a:schemeClr val="tx2">
                  <a:lumMod val="40000"/>
                  <a:lumOff val="60000"/>
                </a:schemeClr>
              </a:solidFill>
              <a:ln w="25400" cap="flat">
                <a:noFill/>
                <a:prstDash val="solid"/>
                <a:miter lim="800000"/>
                <a:headEnd/>
                <a:tailEnd/>
              </a:ln>
            </p:spPr>
            <p:txBody>
              <a:bodyPr anchor="ctr"/>
              <a:lstStyle/>
              <a:p>
                <a:pPr algn="ctr"/>
                <a:endParaRPr/>
              </a:p>
            </p:txBody>
          </p:sp>
          <p:sp>
            <p:nvSpPr>
              <p:cNvPr id="12" name="BackShape"/>
              <p:cNvSpPr>
                <a:spLocks/>
              </p:cNvSpPr>
              <p:nvPr/>
            </p:nvSpPr>
            <p:spPr bwMode="auto">
              <a:xfrm>
                <a:off x="5291138" y="4584700"/>
                <a:ext cx="1624013" cy="1155701"/>
              </a:xfrm>
              <a:custGeom>
                <a:avLst/>
                <a:gdLst>
                  <a:gd name="connsiteX0" fmla="*/ 511175 w 1624013"/>
                  <a:gd name="connsiteY0" fmla="*/ 979488 h 1155701"/>
                  <a:gd name="connsiteX1" fmla="*/ 1106488 w 1624013"/>
                  <a:gd name="connsiteY1" fmla="*/ 979488 h 1155701"/>
                  <a:gd name="connsiteX2" fmla="*/ 916773 w 1624013"/>
                  <a:gd name="connsiteY2" fmla="*/ 1155701 h 1155701"/>
                  <a:gd name="connsiteX3" fmla="*/ 707432 w 1624013"/>
                  <a:gd name="connsiteY3" fmla="*/ 1155701 h 1155701"/>
                  <a:gd name="connsiteX4" fmla="*/ 511175 w 1624013"/>
                  <a:gd name="connsiteY4" fmla="*/ 979488 h 1155701"/>
                  <a:gd name="connsiteX5" fmla="*/ 182978 w 1624013"/>
                  <a:gd name="connsiteY5" fmla="*/ 788988 h 1155701"/>
                  <a:gd name="connsiteX6" fmla="*/ 1453735 w 1624013"/>
                  <a:gd name="connsiteY6" fmla="*/ 788988 h 1155701"/>
                  <a:gd name="connsiteX7" fmla="*/ 1519238 w 1624013"/>
                  <a:gd name="connsiteY7" fmla="*/ 854995 h 1155701"/>
                  <a:gd name="connsiteX8" fmla="*/ 1453735 w 1624013"/>
                  <a:gd name="connsiteY8" fmla="*/ 914401 h 1155701"/>
                  <a:gd name="connsiteX9" fmla="*/ 182978 w 1624013"/>
                  <a:gd name="connsiteY9" fmla="*/ 914401 h 1155701"/>
                  <a:gd name="connsiteX10" fmla="*/ 117475 w 1624013"/>
                  <a:gd name="connsiteY10" fmla="*/ 854995 h 1155701"/>
                  <a:gd name="connsiteX11" fmla="*/ 182978 w 1624013"/>
                  <a:gd name="connsiteY11" fmla="*/ 788988 h 1155701"/>
                  <a:gd name="connsiteX12" fmla="*/ 182978 w 1624013"/>
                  <a:gd name="connsiteY12" fmla="*/ 620713 h 1155701"/>
                  <a:gd name="connsiteX13" fmla="*/ 1453735 w 1624013"/>
                  <a:gd name="connsiteY13" fmla="*/ 620713 h 1155701"/>
                  <a:gd name="connsiteX14" fmla="*/ 1519238 w 1624013"/>
                  <a:gd name="connsiteY14" fmla="*/ 685884 h 1155701"/>
                  <a:gd name="connsiteX15" fmla="*/ 1453735 w 1624013"/>
                  <a:gd name="connsiteY15" fmla="*/ 744538 h 1155701"/>
                  <a:gd name="connsiteX16" fmla="*/ 182978 w 1624013"/>
                  <a:gd name="connsiteY16" fmla="*/ 744538 h 1155701"/>
                  <a:gd name="connsiteX17" fmla="*/ 117475 w 1624013"/>
                  <a:gd name="connsiteY17" fmla="*/ 685884 h 1155701"/>
                  <a:gd name="connsiteX18" fmla="*/ 182978 w 1624013"/>
                  <a:gd name="connsiteY18" fmla="*/ 620713 h 1155701"/>
                  <a:gd name="connsiteX19" fmla="*/ 182978 w 1624013"/>
                  <a:gd name="connsiteY19" fmla="*/ 450850 h 1155701"/>
                  <a:gd name="connsiteX20" fmla="*/ 1453735 w 1624013"/>
                  <a:gd name="connsiteY20" fmla="*/ 450850 h 1155701"/>
                  <a:gd name="connsiteX21" fmla="*/ 1519238 w 1624013"/>
                  <a:gd name="connsiteY21" fmla="*/ 516021 h 1155701"/>
                  <a:gd name="connsiteX22" fmla="*/ 1453735 w 1624013"/>
                  <a:gd name="connsiteY22" fmla="*/ 574675 h 1155701"/>
                  <a:gd name="connsiteX23" fmla="*/ 182978 w 1624013"/>
                  <a:gd name="connsiteY23" fmla="*/ 574675 h 1155701"/>
                  <a:gd name="connsiteX24" fmla="*/ 117475 w 1624013"/>
                  <a:gd name="connsiteY24" fmla="*/ 516021 h 1155701"/>
                  <a:gd name="connsiteX25" fmla="*/ 182978 w 1624013"/>
                  <a:gd name="connsiteY25" fmla="*/ 450850 h 1155701"/>
                  <a:gd name="connsiteX26" fmla="*/ 182978 w 1624013"/>
                  <a:gd name="connsiteY26" fmla="*/ 280988 h 1155701"/>
                  <a:gd name="connsiteX27" fmla="*/ 1453735 w 1624013"/>
                  <a:gd name="connsiteY27" fmla="*/ 280988 h 1155701"/>
                  <a:gd name="connsiteX28" fmla="*/ 1519238 w 1624013"/>
                  <a:gd name="connsiteY28" fmla="*/ 346159 h 1155701"/>
                  <a:gd name="connsiteX29" fmla="*/ 1453735 w 1624013"/>
                  <a:gd name="connsiteY29" fmla="*/ 404813 h 1155701"/>
                  <a:gd name="connsiteX30" fmla="*/ 182978 w 1624013"/>
                  <a:gd name="connsiteY30" fmla="*/ 404813 h 1155701"/>
                  <a:gd name="connsiteX31" fmla="*/ 117475 w 1624013"/>
                  <a:gd name="connsiteY31" fmla="*/ 346159 h 1155701"/>
                  <a:gd name="connsiteX32" fmla="*/ 182978 w 1624013"/>
                  <a:gd name="connsiteY32" fmla="*/ 280988 h 1155701"/>
                  <a:gd name="connsiteX33" fmla="*/ 111324 w 1624013"/>
                  <a:gd name="connsiteY33" fmla="*/ 0 h 1155701"/>
                  <a:gd name="connsiteX34" fmla="*/ 1506141 w 1624013"/>
                  <a:gd name="connsiteY34" fmla="*/ 0 h 1155701"/>
                  <a:gd name="connsiteX35" fmla="*/ 1624013 w 1624013"/>
                  <a:gd name="connsiteY35" fmla="*/ 104679 h 1155701"/>
                  <a:gd name="connsiteX36" fmla="*/ 1506141 w 1624013"/>
                  <a:gd name="connsiteY36" fmla="*/ 215900 h 1155701"/>
                  <a:gd name="connsiteX37" fmla="*/ 111324 w 1624013"/>
                  <a:gd name="connsiteY37" fmla="*/ 215900 h 1155701"/>
                  <a:gd name="connsiteX38" fmla="*/ 0 w 1624013"/>
                  <a:gd name="connsiteY38" fmla="*/ 104679 h 1155701"/>
                  <a:gd name="connsiteX39" fmla="*/ 111324 w 1624013"/>
                  <a:gd name="connsiteY39" fmla="*/ 0 h 1155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624013" h="1155701">
                    <a:moveTo>
                      <a:pt x="511175" y="979488"/>
                    </a:moveTo>
                    <a:lnTo>
                      <a:pt x="1106488" y="979488"/>
                    </a:lnTo>
                    <a:cubicBezTo>
                      <a:pt x="1106488" y="1077384"/>
                      <a:pt x="1021444" y="1155701"/>
                      <a:pt x="916773" y="1155701"/>
                    </a:cubicBezTo>
                    <a:cubicBezTo>
                      <a:pt x="916773" y="1155701"/>
                      <a:pt x="916773" y="1155701"/>
                      <a:pt x="707432" y="1155701"/>
                    </a:cubicBezTo>
                    <a:cubicBezTo>
                      <a:pt x="602762" y="1155701"/>
                      <a:pt x="517717" y="1077384"/>
                      <a:pt x="511175" y="979488"/>
                    </a:cubicBezTo>
                    <a:close/>
                    <a:moveTo>
                      <a:pt x="182978" y="788988"/>
                    </a:moveTo>
                    <a:cubicBezTo>
                      <a:pt x="1453735" y="788988"/>
                      <a:pt x="1453735" y="788988"/>
                      <a:pt x="1453735" y="788988"/>
                    </a:cubicBezTo>
                    <a:cubicBezTo>
                      <a:pt x="1493037" y="788988"/>
                      <a:pt x="1519238" y="821992"/>
                      <a:pt x="1519238" y="854995"/>
                    </a:cubicBezTo>
                    <a:cubicBezTo>
                      <a:pt x="1519238" y="887999"/>
                      <a:pt x="1493037" y="914401"/>
                      <a:pt x="1453735" y="914401"/>
                    </a:cubicBezTo>
                    <a:cubicBezTo>
                      <a:pt x="182978" y="914401"/>
                      <a:pt x="182978" y="914401"/>
                      <a:pt x="182978" y="914401"/>
                    </a:cubicBezTo>
                    <a:cubicBezTo>
                      <a:pt x="143676" y="914401"/>
                      <a:pt x="117475" y="887999"/>
                      <a:pt x="117475" y="854995"/>
                    </a:cubicBezTo>
                    <a:cubicBezTo>
                      <a:pt x="117475" y="821992"/>
                      <a:pt x="143676" y="788988"/>
                      <a:pt x="182978" y="788988"/>
                    </a:cubicBezTo>
                    <a:close/>
                    <a:moveTo>
                      <a:pt x="182978" y="620713"/>
                    </a:moveTo>
                    <a:cubicBezTo>
                      <a:pt x="1453735" y="620713"/>
                      <a:pt x="1453735" y="620713"/>
                      <a:pt x="1453735" y="620713"/>
                    </a:cubicBezTo>
                    <a:cubicBezTo>
                      <a:pt x="1493037" y="620713"/>
                      <a:pt x="1519238" y="653299"/>
                      <a:pt x="1519238" y="685884"/>
                    </a:cubicBezTo>
                    <a:cubicBezTo>
                      <a:pt x="1519238" y="718470"/>
                      <a:pt x="1493037" y="744538"/>
                      <a:pt x="1453735" y="744538"/>
                    </a:cubicBezTo>
                    <a:cubicBezTo>
                      <a:pt x="182978" y="744538"/>
                      <a:pt x="182978" y="744538"/>
                      <a:pt x="182978" y="744538"/>
                    </a:cubicBezTo>
                    <a:cubicBezTo>
                      <a:pt x="143676" y="744538"/>
                      <a:pt x="117475" y="718470"/>
                      <a:pt x="117475" y="685884"/>
                    </a:cubicBezTo>
                    <a:cubicBezTo>
                      <a:pt x="117475" y="653299"/>
                      <a:pt x="143676" y="620713"/>
                      <a:pt x="182978" y="620713"/>
                    </a:cubicBezTo>
                    <a:close/>
                    <a:moveTo>
                      <a:pt x="182978" y="450850"/>
                    </a:moveTo>
                    <a:cubicBezTo>
                      <a:pt x="1453735" y="450850"/>
                      <a:pt x="1453735" y="450850"/>
                      <a:pt x="1453735" y="450850"/>
                    </a:cubicBezTo>
                    <a:cubicBezTo>
                      <a:pt x="1493037" y="450850"/>
                      <a:pt x="1519238" y="483436"/>
                      <a:pt x="1519238" y="516021"/>
                    </a:cubicBezTo>
                    <a:cubicBezTo>
                      <a:pt x="1519238" y="548607"/>
                      <a:pt x="1493037" y="574675"/>
                      <a:pt x="1453735" y="574675"/>
                    </a:cubicBezTo>
                    <a:cubicBezTo>
                      <a:pt x="182978" y="574675"/>
                      <a:pt x="182978" y="574675"/>
                      <a:pt x="182978" y="574675"/>
                    </a:cubicBezTo>
                    <a:cubicBezTo>
                      <a:pt x="143676" y="574675"/>
                      <a:pt x="117475" y="548607"/>
                      <a:pt x="117475" y="516021"/>
                    </a:cubicBezTo>
                    <a:cubicBezTo>
                      <a:pt x="117475" y="483436"/>
                      <a:pt x="143676" y="450850"/>
                      <a:pt x="182978" y="450850"/>
                    </a:cubicBezTo>
                    <a:close/>
                    <a:moveTo>
                      <a:pt x="182978" y="280988"/>
                    </a:moveTo>
                    <a:cubicBezTo>
                      <a:pt x="1453735" y="280988"/>
                      <a:pt x="1453735" y="280988"/>
                      <a:pt x="1453735" y="280988"/>
                    </a:cubicBezTo>
                    <a:cubicBezTo>
                      <a:pt x="1493037" y="280988"/>
                      <a:pt x="1519238" y="313574"/>
                      <a:pt x="1519238" y="346159"/>
                    </a:cubicBezTo>
                    <a:cubicBezTo>
                      <a:pt x="1519238" y="378745"/>
                      <a:pt x="1493037" y="404813"/>
                      <a:pt x="1453735" y="404813"/>
                    </a:cubicBezTo>
                    <a:cubicBezTo>
                      <a:pt x="182978" y="404813"/>
                      <a:pt x="182978" y="404813"/>
                      <a:pt x="182978" y="404813"/>
                    </a:cubicBezTo>
                    <a:cubicBezTo>
                      <a:pt x="143676" y="404813"/>
                      <a:pt x="117475" y="378745"/>
                      <a:pt x="117475" y="346159"/>
                    </a:cubicBezTo>
                    <a:cubicBezTo>
                      <a:pt x="117475" y="313574"/>
                      <a:pt x="143676" y="280988"/>
                      <a:pt x="182978" y="280988"/>
                    </a:cubicBezTo>
                    <a:close/>
                    <a:moveTo>
                      <a:pt x="111324" y="0"/>
                    </a:moveTo>
                    <a:cubicBezTo>
                      <a:pt x="1506141" y="0"/>
                      <a:pt x="1506141" y="0"/>
                      <a:pt x="1506141" y="0"/>
                    </a:cubicBezTo>
                    <a:cubicBezTo>
                      <a:pt x="1571626" y="0"/>
                      <a:pt x="1624013" y="45797"/>
                      <a:pt x="1624013" y="104679"/>
                    </a:cubicBezTo>
                    <a:cubicBezTo>
                      <a:pt x="1624013" y="170103"/>
                      <a:pt x="1571626" y="215900"/>
                      <a:pt x="1506141" y="215900"/>
                    </a:cubicBezTo>
                    <a:cubicBezTo>
                      <a:pt x="111324" y="215900"/>
                      <a:pt x="111324" y="215900"/>
                      <a:pt x="111324" y="215900"/>
                    </a:cubicBezTo>
                    <a:cubicBezTo>
                      <a:pt x="52388" y="215900"/>
                      <a:pt x="0" y="170103"/>
                      <a:pt x="0" y="104679"/>
                    </a:cubicBezTo>
                    <a:cubicBezTo>
                      <a:pt x="0" y="45797"/>
                      <a:pt x="52388" y="0"/>
                      <a:pt x="111324" y="0"/>
                    </a:cubicBezTo>
                    <a:close/>
                  </a:path>
                </a:pathLst>
              </a:custGeom>
              <a:solidFill>
                <a:schemeClr val="tx2">
                  <a:lumMod val="20000"/>
                  <a:lumOff val="80000"/>
                </a:schemeClr>
              </a:solidFill>
              <a:ln w="25400" cap="flat">
                <a:noFill/>
                <a:prstDash val="solid"/>
                <a:miter lim="800000"/>
                <a:headEnd/>
                <a:tailEnd/>
              </a:ln>
            </p:spPr>
            <p:txBody>
              <a:bodyPr anchor="ctr"/>
              <a:lstStyle/>
              <a:p>
                <a:pPr algn="ctr"/>
                <a:endParaRPr/>
              </a:p>
            </p:txBody>
          </p:sp>
        </p:grpSp>
        <p:sp>
          <p:nvSpPr>
            <p:cNvPr id="8" name="ValueShape"/>
            <p:cNvSpPr/>
            <p:nvPr/>
          </p:nvSpPr>
          <p:spPr>
            <a:xfrm>
              <a:off x="4841079" y="1493835"/>
              <a:ext cx="2524130" cy="2524130"/>
            </a:xfrm>
            <a:prstGeom prst="blockArc">
              <a:avLst>
                <a:gd name="adj1" fmla="val 16200000"/>
                <a:gd name="adj2" fmla="val 7560000"/>
                <a:gd name="adj3" fmla="val 9411"/>
              </a:avLst>
            </a:prstGeom>
            <a:solidFill>
              <a:schemeClr val="accent3">
                <a:alpha val="89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p>
          </p:txBody>
        </p:sp>
        <p:sp>
          <p:nvSpPr>
            <p:cNvPr id="9" name="ValueText"/>
            <p:cNvSpPr txBox="1"/>
            <p:nvPr/>
          </p:nvSpPr>
          <p:spPr>
            <a:xfrm>
              <a:off x="5493044" y="2298326"/>
              <a:ext cx="1220197" cy="915148"/>
            </a:xfrm>
            <a:prstGeom prst="rect">
              <a:avLst/>
            </a:prstGeom>
          </p:spPr>
          <p:txBody>
            <a:bodyPr wrap="none" lIns="0" tIns="0" rIns="0" bIns="0" numCol="1">
              <a:prstTxWarp prst="textPlain">
                <a:avLst/>
              </a:prstTxWarp>
              <a:normAutofit/>
            </a:bodyPr>
            <a:lstStyle/>
            <a:p>
              <a:r>
                <a:rPr lang="en-US" altLang="zh-CN" dirty="0">
                  <a:latin typeface="Impact" panose="020B0806030902050204" pitchFamily="34" charset="0"/>
                </a:rPr>
                <a:t>60%</a:t>
              </a:r>
              <a:endParaRPr lang="en-US" dirty="0">
                <a:latin typeface="Impact" panose="020B0806030902050204" pitchFamily="34" charset="0"/>
              </a:endParaRPr>
            </a:p>
          </p:txBody>
        </p:sp>
      </p:grpSp>
      <p:grpSp>
        <p:nvGrpSpPr>
          <p:cNvPr id="13" name="891330cc-b253-4831-aef9-5aa4282b1b0a" descr="aQUAAB+LCAAAAAAABADFksFPwjAUxv+XqrdpxqIQdxsaDAfFhEUPZoe6PljJ2pGuMxiy/912a8dgE+FkuIzX7+v7fa9viy7l9xqQj+YMC/lI8VJgNpXAkIOmBPm8SFMHjSknlC+fRFasc+R/bBtb++SdyuQNpwVoL6eS4rT+63f0VvZMOWUFMzL3xlUlvGmVBm5dpISk0JZNuQTx1XQY6Fr1PZdCNZhkgmGpGm7d8gqZI+QPlbfUZgIbdZGDwhrL8hg8PYDenPpAxwzIqsglAy53plesRgeKqidv17dTNzje4Tyu73sm4o3qDObmeYLX8KKu0rxmArqEoibcHqzqqz72YpfOr7whbM5MqB3tbH3PcZS+armDNwR92FEPeLOID1maib8X0co657PFgsYQJsDAakLKZcCJYiZ2C8eCLhPJIc9NYfa5gli2bP6dVhV5ou68mExuvdEwCJCN55Z922gbnrqNB/pTnqmytN9J5c1BBnGsxmzI60BVvZPT4p+zhxZz7y3r4pEV/Ldw3jlreixbpH4/XktOXGkFAAA="/>
          <p:cNvGrpSpPr>
            <a:grpSpLocks noChangeAspect="1"/>
          </p:cNvGrpSpPr>
          <p:nvPr/>
        </p:nvGrpSpPr>
        <p:grpSpPr>
          <a:xfrm>
            <a:off x="3956657" y="1828801"/>
            <a:ext cx="1829882" cy="2539998"/>
            <a:chOff x="4440238" y="1123951"/>
            <a:chExt cx="3325813" cy="4616450"/>
          </a:xfrm>
        </p:grpSpPr>
        <p:grpSp>
          <p:nvGrpSpPr>
            <p:cNvPr id="14" name="BackShape"/>
            <p:cNvGrpSpPr/>
            <p:nvPr/>
          </p:nvGrpSpPr>
          <p:grpSpPr>
            <a:xfrm>
              <a:off x="4440238" y="1123951"/>
              <a:ext cx="3325813" cy="4616450"/>
              <a:chOff x="4440238" y="1123950"/>
              <a:chExt cx="3325813" cy="4616451"/>
            </a:xfrm>
          </p:grpSpPr>
          <p:sp>
            <p:nvSpPr>
              <p:cNvPr id="17" name="BackShape"/>
              <p:cNvSpPr>
                <a:spLocks/>
              </p:cNvSpPr>
              <p:nvPr/>
            </p:nvSpPr>
            <p:spPr bwMode="auto">
              <a:xfrm>
                <a:off x="4440238" y="1123950"/>
                <a:ext cx="3325813" cy="3565525"/>
              </a:xfrm>
              <a:custGeom>
                <a:avLst/>
                <a:gdLst>
                  <a:gd name="T0" fmla="*/ 508 w 508"/>
                  <a:gd name="T1" fmla="*/ 253 h 546"/>
                  <a:gd name="T2" fmla="*/ 254 w 508"/>
                  <a:gd name="T3" fmla="*/ 0 h 546"/>
                  <a:gd name="T4" fmla="*/ 0 w 508"/>
                  <a:gd name="T5" fmla="*/ 253 h 546"/>
                  <a:gd name="T6" fmla="*/ 154 w 508"/>
                  <a:gd name="T7" fmla="*/ 487 h 546"/>
                  <a:gd name="T8" fmla="*/ 154 w 508"/>
                  <a:gd name="T9" fmla="*/ 487 h 546"/>
                  <a:gd name="T10" fmla="*/ 154 w 508"/>
                  <a:gd name="T11" fmla="*/ 546 h 546"/>
                  <a:gd name="T12" fmla="*/ 354 w 508"/>
                  <a:gd name="T13" fmla="*/ 546 h 546"/>
                  <a:gd name="T14" fmla="*/ 354 w 508"/>
                  <a:gd name="T15" fmla="*/ 487 h 546"/>
                  <a:gd name="T16" fmla="*/ 508 w 508"/>
                  <a:gd name="T17" fmla="*/ 253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8" h="546">
                    <a:moveTo>
                      <a:pt x="508" y="253"/>
                    </a:moveTo>
                    <a:cubicBezTo>
                      <a:pt x="508" y="113"/>
                      <a:pt x="394" y="0"/>
                      <a:pt x="254" y="0"/>
                    </a:cubicBezTo>
                    <a:cubicBezTo>
                      <a:pt x="114" y="0"/>
                      <a:pt x="0" y="113"/>
                      <a:pt x="0" y="253"/>
                    </a:cubicBezTo>
                    <a:cubicBezTo>
                      <a:pt x="0" y="358"/>
                      <a:pt x="64" y="448"/>
                      <a:pt x="154" y="487"/>
                    </a:cubicBezTo>
                    <a:cubicBezTo>
                      <a:pt x="154" y="487"/>
                      <a:pt x="154" y="487"/>
                      <a:pt x="154" y="487"/>
                    </a:cubicBezTo>
                    <a:cubicBezTo>
                      <a:pt x="154" y="546"/>
                      <a:pt x="154" y="546"/>
                      <a:pt x="154" y="546"/>
                    </a:cubicBezTo>
                    <a:cubicBezTo>
                      <a:pt x="354" y="546"/>
                      <a:pt x="354" y="546"/>
                      <a:pt x="354" y="546"/>
                    </a:cubicBezTo>
                    <a:cubicBezTo>
                      <a:pt x="354" y="487"/>
                      <a:pt x="354" y="487"/>
                      <a:pt x="354" y="487"/>
                    </a:cubicBezTo>
                    <a:cubicBezTo>
                      <a:pt x="444" y="448"/>
                      <a:pt x="508" y="358"/>
                      <a:pt x="508" y="253"/>
                    </a:cubicBezTo>
                    <a:close/>
                  </a:path>
                </a:pathLst>
              </a:custGeom>
              <a:solidFill>
                <a:schemeClr val="bg1"/>
              </a:solidFill>
              <a:ln w="52388" cap="rnd">
                <a:solidFill>
                  <a:schemeClr val="tx2">
                    <a:alpha val="30000"/>
                  </a:schemeClr>
                </a:solidFill>
                <a:prstDash val="solid"/>
                <a:round/>
                <a:headEnd/>
                <a:tailEnd/>
              </a:ln>
              <a:effectLst>
                <a:outerShdw sx="110000" sy="110000" algn="ctr" rotWithShape="0">
                  <a:schemeClr val="tx2">
                    <a:alpha val="10000"/>
                  </a:schemeClr>
                </a:outerShdw>
              </a:effectLst>
            </p:spPr>
            <p:txBody>
              <a:bodyPr anchor="ctr"/>
              <a:lstStyle/>
              <a:p>
                <a:pPr algn="ctr"/>
                <a:endParaRPr/>
              </a:p>
            </p:txBody>
          </p:sp>
          <p:sp>
            <p:nvSpPr>
              <p:cNvPr id="18" name="BackShape"/>
              <p:cNvSpPr>
                <a:spLocks/>
              </p:cNvSpPr>
              <p:nvPr/>
            </p:nvSpPr>
            <p:spPr bwMode="auto">
              <a:xfrm>
                <a:off x="5468144" y="4741863"/>
                <a:ext cx="1270000" cy="822325"/>
              </a:xfrm>
              <a:custGeom>
                <a:avLst/>
                <a:gdLst>
                  <a:gd name="T0" fmla="*/ 0 w 194"/>
                  <a:gd name="T1" fmla="*/ 0 h 126"/>
                  <a:gd name="T2" fmla="*/ 0 w 194"/>
                  <a:gd name="T3" fmla="*/ 111 h 126"/>
                  <a:gd name="T4" fmla="*/ 19 w 194"/>
                  <a:gd name="T5" fmla="*/ 126 h 126"/>
                  <a:gd name="T6" fmla="*/ 175 w 194"/>
                  <a:gd name="T7" fmla="*/ 126 h 126"/>
                  <a:gd name="T8" fmla="*/ 194 w 194"/>
                  <a:gd name="T9" fmla="*/ 111 h 126"/>
                  <a:gd name="T10" fmla="*/ 194 w 194"/>
                  <a:gd name="T11" fmla="*/ 0 h 126"/>
                  <a:gd name="T12" fmla="*/ 0 w 194"/>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194" h="126">
                    <a:moveTo>
                      <a:pt x="0" y="0"/>
                    </a:moveTo>
                    <a:cubicBezTo>
                      <a:pt x="0" y="111"/>
                      <a:pt x="0" y="111"/>
                      <a:pt x="0" y="111"/>
                    </a:cubicBezTo>
                    <a:cubicBezTo>
                      <a:pt x="0" y="119"/>
                      <a:pt x="8" y="126"/>
                      <a:pt x="19" y="126"/>
                    </a:cubicBezTo>
                    <a:cubicBezTo>
                      <a:pt x="175" y="126"/>
                      <a:pt x="175" y="126"/>
                      <a:pt x="175" y="126"/>
                    </a:cubicBezTo>
                    <a:cubicBezTo>
                      <a:pt x="185" y="126"/>
                      <a:pt x="194" y="119"/>
                      <a:pt x="194" y="111"/>
                    </a:cubicBezTo>
                    <a:cubicBezTo>
                      <a:pt x="194" y="0"/>
                      <a:pt x="194" y="0"/>
                      <a:pt x="194" y="0"/>
                    </a:cubicBezTo>
                    <a:lnTo>
                      <a:pt x="0" y="0"/>
                    </a:lnTo>
                    <a:close/>
                  </a:path>
                </a:pathLst>
              </a:custGeom>
              <a:solidFill>
                <a:schemeClr val="tx2">
                  <a:lumMod val="40000"/>
                  <a:lumOff val="60000"/>
                </a:schemeClr>
              </a:solidFill>
              <a:ln w="25400" cap="flat">
                <a:noFill/>
                <a:prstDash val="solid"/>
                <a:miter lim="800000"/>
                <a:headEnd/>
                <a:tailEnd/>
              </a:ln>
            </p:spPr>
            <p:txBody>
              <a:bodyPr anchor="ctr"/>
              <a:lstStyle/>
              <a:p>
                <a:pPr algn="ctr"/>
                <a:endParaRPr/>
              </a:p>
            </p:txBody>
          </p:sp>
          <p:sp>
            <p:nvSpPr>
              <p:cNvPr id="19" name="BackShape"/>
              <p:cNvSpPr>
                <a:spLocks/>
              </p:cNvSpPr>
              <p:nvPr/>
            </p:nvSpPr>
            <p:spPr bwMode="auto">
              <a:xfrm>
                <a:off x="5291138" y="4584700"/>
                <a:ext cx="1624013" cy="1155701"/>
              </a:xfrm>
              <a:custGeom>
                <a:avLst/>
                <a:gdLst>
                  <a:gd name="connsiteX0" fmla="*/ 511175 w 1624013"/>
                  <a:gd name="connsiteY0" fmla="*/ 979488 h 1155701"/>
                  <a:gd name="connsiteX1" fmla="*/ 1106488 w 1624013"/>
                  <a:gd name="connsiteY1" fmla="*/ 979488 h 1155701"/>
                  <a:gd name="connsiteX2" fmla="*/ 916773 w 1624013"/>
                  <a:gd name="connsiteY2" fmla="*/ 1155701 h 1155701"/>
                  <a:gd name="connsiteX3" fmla="*/ 707432 w 1624013"/>
                  <a:gd name="connsiteY3" fmla="*/ 1155701 h 1155701"/>
                  <a:gd name="connsiteX4" fmla="*/ 511175 w 1624013"/>
                  <a:gd name="connsiteY4" fmla="*/ 979488 h 1155701"/>
                  <a:gd name="connsiteX5" fmla="*/ 182978 w 1624013"/>
                  <a:gd name="connsiteY5" fmla="*/ 788988 h 1155701"/>
                  <a:gd name="connsiteX6" fmla="*/ 1453735 w 1624013"/>
                  <a:gd name="connsiteY6" fmla="*/ 788988 h 1155701"/>
                  <a:gd name="connsiteX7" fmla="*/ 1519238 w 1624013"/>
                  <a:gd name="connsiteY7" fmla="*/ 854995 h 1155701"/>
                  <a:gd name="connsiteX8" fmla="*/ 1453735 w 1624013"/>
                  <a:gd name="connsiteY8" fmla="*/ 914401 h 1155701"/>
                  <a:gd name="connsiteX9" fmla="*/ 182978 w 1624013"/>
                  <a:gd name="connsiteY9" fmla="*/ 914401 h 1155701"/>
                  <a:gd name="connsiteX10" fmla="*/ 117475 w 1624013"/>
                  <a:gd name="connsiteY10" fmla="*/ 854995 h 1155701"/>
                  <a:gd name="connsiteX11" fmla="*/ 182978 w 1624013"/>
                  <a:gd name="connsiteY11" fmla="*/ 788988 h 1155701"/>
                  <a:gd name="connsiteX12" fmla="*/ 182978 w 1624013"/>
                  <a:gd name="connsiteY12" fmla="*/ 620713 h 1155701"/>
                  <a:gd name="connsiteX13" fmla="*/ 1453735 w 1624013"/>
                  <a:gd name="connsiteY13" fmla="*/ 620713 h 1155701"/>
                  <a:gd name="connsiteX14" fmla="*/ 1519238 w 1624013"/>
                  <a:gd name="connsiteY14" fmla="*/ 685884 h 1155701"/>
                  <a:gd name="connsiteX15" fmla="*/ 1453735 w 1624013"/>
                  <a:gd name="connsiteY15" fmla="*/ 744538 h 1155701"/>
                  <a:gd name="connsiteX16" fmla="*/ 182978 w 1624013"/>
                  <a:gd name="connsiteY16" fmla="*/ 744538 h 1155701"/>
                  <a:gd name="connsiteX17" fmla="*/ 117475 w 1624013"/>
                  <a:gd name="connsiteY17" fmla="*/ 685884 h 1155701"/>
                  <a:gd name="connsiteX18" fmla="*/ 182978 w 1624013"/>
                  <a:gd name="connsiteY18" fmla="*/ 620713 h 1155701"/>
                  <a:gd name="connsiteX19" fmla="*/ 182978 w 1624013"/>
                  <a:gd name="connsiteY19" fmla="*/ 450850 h 1155701"/>
                  <a:gd name="connsiteX20" fmla="*/ 1453735 w 1624013"/>
                  <a:gd name="connsiteY20" fmla="*/ 450850 h 1155701"/>
                  <a:gd name="connsiteX21" fmla="*/ 1519238 w 1624013"/>
                  <a:gd name="connsiteY21" fmla="*/ 516021 h 1155701"/>
                  <a:gd name="connsiteX22" fmla="*/ 1453735 w 1624013"/>
                  <a:gd name="connsiteY22" fmla="*/ 574675 h 1155701"/>
                  <a:gd name="connsiteX23" fmla="*/ 182978 w 1624013"/>
                  <a:gd name="connsiteY23" fmla="*/ 574675 h 1155701"/>
                  <a:gd name="connsiteX24" fmla="*/ 117475 w 1624013"/>
                  <a:gd name="connsiteY24" fmla="*/ 516021 h 1155701"/>
                  <a:gd name="connsiteX25" fmla="*/ 182978 w 1624013"/>
                  <a:gd name="connsiteY25" fmla="*/ 450850 h 1155701"/>
                  <a:gd name="connsiteX26" fmla="*/ 182978 w 1624013"/>
                  <a:gd name="connsiteY26" fmla="*/ 280988 h 1155701"/>
                  <a:gd name="connsiteX27" fmla="*/ 1453735 w 1624013"/>
                  <a:gd name="connsiteY27" fmla="*/ 280988 h 1155701"/>
                  <a:gd name="connsiteX28" fmla="*/ 1519238 w 1624013"/>
                  <a:gd name="connsiteY28" fmla="*/ 346159 h 1155701"/>
                  <a:gd name="connsiteX29" fmla="*/ 1453735 w 1624013"/>
                  <a:gd name="connsiteY29" fmla="*/ 404813 h 1155701"/>
                  <a:gd name="connsiteX30" fmla="*/ 182978 w 1624013"/>
                  <a:gd name="connsiteY30" fmla="*/ 404813 h 1155701"/>
                  <a:gd name="connsiteX31" fmla="*/ 117475 w 1624013"/>
                  <a:gd name="connsiteY31" fmla="*/ 346159 h 1155701"/>
                  <a:gd name="connsiteX32" fmla="*/ 182978 w 1624013"/>
                  <a:gd name="connsiteY32" fmla="*/ 280988 h 1155701"/>
                  <a:gd name="connsiteX33" fmla="*/ 111324 w 1624013"/>
                  <a:gd name="connsiteY33" fmla="*/ 0 h 1155701"/>
                  <a:gd name="connsiteX34" fmla="*/ 1506141 w 1624013"/>
                  <a:gd name="connsiteY34" fmla="*/ 0 h 1155701"/>
                  <a:gd name="connsiteX35" fmla="*/ 1624013 w 1624013"/>
                  <a:gd name="connsiteY35" fmla="*/ 104679 h 1155701"/>
                  <a:gd name="connsiteX36" fmla="*/ 1506141 w 1624013"/>
                  <a:gd name="connsiteY36" fmla="*/ 215900 h 1155701"/>
                  <a:gd name="connsiteX37" fmla="*/ 111324 w 1624013"/>
                  <a:gd name="connsiteY37" fmla="*/ 215900 h 1155701"/>
                  <a:gd name="connsiteX38" fmla="*/ 0 w 1624013"/>
                  <a:gd name="connsiteY38" fmla="*/ 104679 h 1155701"/>
                  <a:gd name="connsiteX39" fmla="*/ 111324 w 1624013"/>
                  <a:gd name="connsiteY39" fmla="*/ 0 h 1155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624013" h="1155701">
                    <a:moveTo>
                      <a:pt x="511175" y="979488"/>
                    </a:moveTo>
                    <a:lnTo>
                      <a:pt x="1106488" y="979488"/>
                    </a:lnTo>
                    <a:cubicBezTo>
                      <a:pt x="1106488" y="1077384"/>
                      <a:pt x="1021444" y="1155701"/>
                      <a:pt x="916773" y="1155701"/>
                    </a:cubicBezTo>
                    <a:cubicBezTo>
                      <a:pt x="916773" y="1155701"/>
                      <a:pt x="916773" y="1155701"/>
                      <a:pt x="707432" y="1155701"/>
                    </a:cubicBezTo>
                    <a:cubicBezTo>
                      <a:pt x="602762" y="1155701"/>
                      <a:pt x="517717" y="1077384"/>
                      <a:pt x="511175" y="979488"/>
                    </a:cubicBezTo>
                    <a:close/>
                    <a:moveTo>
                      <a:pt x="182978" y="788988"/>
                    </a:moveTo>
                    <a:cubicBezTo>
                      <a:pt x="1453735" y="788988"/>
                      <a:pt x="1453735" y="788988"/>
                      <a:pt x="1453735" y="788988"/>
                    </a:cubicBezTo>
                    <a:cubicBezTo>
                      <a:pt x="1493037" y="788988"/>
                      <a:pt x="1519238" y="821992"/>
                      <a:pt x="1519238" y="854995"/>
                    </a:cubicBezTo>
                    <a:cubicBezTo>
                      <a:pt x="1519238" y="887999"/>
                      <a:pt x="1493037" y="914401"/>
                      <a:pt x="1453735" y="914401"/>
                    </a:cubicBezTo>
                    <a:cubicBezTo>
                      <a:pt x="182978" y="914401"/>
                      <a:pt x="182978" y="914401"/>
                      <a:pt x="182978" y="914401"/>
                    </a:cubicBezTo>
                    <a:cubicBezTo>
                      <a:pt x="143676" y="914401"/>
                      <a:pt x="117475" y="887999"/>
                      <a:pt x="117475" y="854995"/>
                    </a:cubicBezTo>
                    <a:cubicBezTo>
                      <a:pt x="117475" y="821992"/>
                      <a:pt x="143676" y="788988"/>
                      <a:pt x="182978" y="788988"/>
                    </a:cubicBezTo>
                    <a:close/>
                    <a:moveTo>
                      <a:pt x="182978" y="620713"/>
                    </a:moveTo>
                    <a:cubicBezTo>
                      <a:pt x="1453735" y="620713"/>
                      <a:pt x="1453735" y="620713"/>
                      <a:pt x="1453735" y="620713"/>
                    </a:cubicBezTo>
                    <a:cubicBezTo>
                      <a:pt x="1493037" y="620713"/>
                      <a:pt x="1519238" y="653299"/>
                      <a:pt x="1519238" y="685884"/>
                    </a:cubicBezTo>
                    <a:cubicBezTo>
                      <a:pt x="1519238" y="718470"/>
                      <a:pt x="1493037" y="744538"/>
                      <a:pt x="1453735" y="744538"/>
                    </a:cubicBezTo>
                    <a:cubicBezTo>
                      <a:pt x="182978" y="744538"/>
                      <a:pt x="182978" y="744538"/>
                      <a:pt x="182978" y="744538"/>
                    </a:cubicBezTo>
                    <a:cubicBezTo>
                      <a:pt x="143676" y="744538"/>
                      <a:pt x="117475" y="718470"/>
                      <a:pt x="117475" y="685884"/>
                    </a:cubicBezTo>
                    <a:cubicBezTo>
                      <a:pt x="117475" y="653299"/>
                      <a:pt x="143676" y="620713"/>
                      <a:pt x="182978" y="620713"/>
                    </a:cubicBezTo>
                    <a:close/>
                    <a:moveTo>
                      <a:pt x="182978" y="450850"/>
                    </a:moveTo>
                    <a:cubicBezTo>
                      <a:pt x="1453735" y="450850"/>
                      <a:pt x="1453735" y="450850"/>
                      <a:pt x="1453735" y="450850"/>
                    </a:cubicBezTo>
                    <a:cubicBezTo>
                      <a:pt x="1493037" y="450850"/>
                      <a:pt x="1519238" y="483436"/>
                      <a:pt x="1519238" y="516021"/>
                    </a:cubicBezTo>
                    <a:cubicBezTo>
                      <a:pt x="1519238" y="548607"/>
                      <a:pt x="1493037" y="574675"/>
                      <a:pt x="1453735" y="574675"/>
                    </a:cubicBezTo>
                    <a:cubicBezTo>
                      <a:pt x="182978" y="574675"/>
                      <a:pt x="182978" y="574675"/>
                      <a:pt x="182978" y="574675"/>
                    </a:cubicBezTo>
                    <a:cubicBezTo>
                      <a:pt x="143676" y="574675"/>
                      <a:pt x="117475" y="548607"/>
                      <a:pt x="117475" y="516021"/>
                    </a:cubicBezTo>
                    <a:cubicBezTo>
                      <a:pt x="117475" y="483436"/>
                      <a:pt x="143676" y="450850"/>
                      <a:pt x="182978" y="450850"/>
                    </a:cubicBezTo>
                    <a:close/>
                    <a:moveTo>
                      <a:pt x="182978" y="280988"/>
                    </a:moveTo>
                    <a:cubicBezTo>
                      <a:pt x="1453735" y="280988"/>
                      <a:pt x="1453735" y="280988"/>
                      <a:pt x="1453735" y="280988"/>
                    </a:cubicBezTo>
                    <a:cubicBezTo>
                      <a:pt x="1493037" y="280988"/>
                      <a:pt x="1519238" y="313574"/>
                      <a:pt x="1519238" y="346159"/>
                    </a:cubicBezTo>
                    <a:cubicBezTo>
                      <a:pt x="1519238" y="378745"/>
                      <a:pt x="1493037" y="404813"/>
                      <a:pt x="1453735" y="404813"/>
                    </a:cubicBezTo>
                    <a:cubicBezTo>
                      <a:pt x="182978" y="404813"/>
                      <a:pt x="182978" y="404813"/>
                      <a:pt x="182978" y="404813"/>
                    </a:cubicBezTo>
                    <a:cubicBezTo>
                      <a:pt x="143676" y="404813"/>
                      <a:pt x="117475" y="378745"/>
                      <a:pt x="117475" y="346159"/>
                    </a:cubicBezTo>
                    <a:cubicBezTo>
                      <a:pt x="117475" y="313574"/>
                      <a:pt x="143676" y="280988"/>
                      <a:pt x="182978" y="280988"/>
                    </a:cubicBezTo>
                    <a:close/>
                    <a:moveTo>
                      <a:pt x="111324" y="0"/>
                    </a:moveTo>
                    <a:cubicBezTo>
                      <a:pt x="1506141" y="0"/>
                      <a:pt x="1506141" y="0"/>
                      <a:pt x="1506141" y="0"/>
                    </a:cubicBezTo>
                    <a:cubicBezTo>
                      <a:pt x="1571626" y="0"/>
                      <a:pt x="1624013" y="45797"/>
                      <a:pt x="1624013" y="104679"/>
                    </a:cubicBezTo>
                    <a:cubicBezTo>
                      <a:pt x="1624013" y="170103"/>
                      <a:pt x="1571626" y="215900"/>
                      <a:pt x="1506141" y="215900"/>
                    </a:cubicBezTo>
                    <a:cubicBezTo>
                      <a:pt x="111324" y="215900"/>
                      <a:pt x="111324" y="215900"/>
                      <a:pt x="111324" y="215900"/>
                    </a:cubicBezTo>
                    <a:cubicBezTo>
                      <a:pt x="52388" y="215900"/>
                      <a:pt x="0" y="170103"/>
                      <a:pt x="0" y="104679"/>
                    </a:cubicBezTo>
                    <a:cubicBezTo>
                      <a:pt x="0" y="45797"/>
                      <a:pt x="52388" y="0"/>
                      <a:pt x="111324" y="0"/>
                    </a:cubicBezTo>
                    <a:close/>
                  </a:path>
                </a:pathLst>
              </a:custGeom>
              <a:solidFill>
                <a:schemeClr val="tx2">
                  <a:lumMod val="20000"/>
                  <a:lumOff val="80000"/>
                </a:schemeClr>
              </a:solidFill>
              <a:ln w="25400" cap="flat">
                <a:noFill/>
                <a:prstDash val="solid"/>
                <a:miter lim="800000"/>
                <a:headEnd/>
                <a:tailEnd/>
              </a:ln>
            </p:spPr>
            <p:txBody>
              <a:bodyPr anchor="ctr"/>
              <a:lstStyle/>
              <a:p>
                <a:pPr algn="ctr"/>
                <a:endParaRPr/>
              </a:p>
            </p:txBody>
          </p:sp>
        </p:grpSp>
        <p:sp>
          <p:nvSpPr>
            <p:cNvPr id="15" name="ValueShape"/>
            <p:cNvSpPr/>
            <p:nvPr/>
          </p:nvSpPr>
          <p:spPr>
            <a:xfrm>
              <a:off x="4841079" y="1493835"/>
              <a:ext cx="2524130" cy="2524130"/>
            </a:xfrm>
            <a:prstGeom prst="blockArc">
              <a:avLst>
                <a:gd name="adj1" fmla="val 14213837"/>
                <a:gd name="adj2" fmla="val 7560000"/>
                <a:gd name="adj3" fmla="val 9411"/>
              </a:avLst>
            </a:prstGeom>
            <a:solidFill>
              <a:schemeClr val="accent3">
                <a:alpha val="89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p>
          </p:txBody>
        </p:sp>
        <p:sp>
          <p:nvSpPr>
            <p:cNvPr id="16" name="ValueText"/>
            <p:cNvSpPr txBox="1"/>
            <p:nvPr/>
          </p:nvSpPr>
          <p:spPr>
            <a:xfrm>
              <a:off x="5493044" y="2298326"/>
              <a:ext cx="1220197" cy="915148"/>
            </a:xfrm>
            <a:prstGeom prst="rect">
              <a:avLst/>
            </a:prstGeom>
          </p:spPr>
          <p:txBody>
            <a:bodyPr wrap="none" lIns="0" tIns="0" rIns="0" bIns="0" numCol="1">
              <a:prstTxWarp prst="textPlain">
                <a:avLst/>
              </a:prstTxWarp>
              <a:normAutofit/>
            </a:bodyPr>
            <a:lstStyle/>
            <a:p>
              <a:r>
                <a:rPr lang="en-US" altLang="zh-CN" dirty="0">
                  <a:latin typeface="Impact" panose="020B0806030902050204" pitchFamily="34" charset="0"/>
                </a:rPr>
                <a:t>65%</a:t>
              </a:r>
              <a:endParaRPr lang="en-US" dirty="0">
                <a:latin typeface="Impact" panose="020B0806030902050204" pitchFamily="34" charset="0"/>
              </a:endParaRPr>
            </a:p>
          </p:txBody>
        </p:sp>
      </p:grpSp>
      <p:grpSp>
        <p:nvGrpSpPr>
          <p:cNvPr id="20" name="891330cc-b253-4831-aef9-5aa4282b1b0a" descr="aQUAAB+LCAAAAAAABADFksFPwjAUxv+XqrdpxqIQdxsaDAfFhEUPZoe6PljJ2pGuMxiy/912a8dgE+FkuIzX7+v7fa9viy7l9xqQj+YMC/lI8VJgNpXAkIOmBPm8SFMHjSknlC+fRFasc+R/bBtb++SdyuQNpwVoL6eS4rT+63f0VvZMOWUFMzL3xlUlvGmVBm5dpISk0JZNuQTx1XQY6Fr1PZdCNZhkgmGpGm7d8gqZI+QPlbfUZgIbdZGDwhrL8hg8PYDenPpAxwzIqsglAy53plesRgeKqidv17dTNzje4Tyu73sm4o3qDObmeYLX8KKu0rxmArqEoibcHqzqqz72YpfOr7whbM5MqB3tbH3PcZS+armDNwR92FEPeLOID1maib8X0co657PFgsYQJsDAakLKZcCJYiZ2C8eCLhPJIc9NYfa5gli2bP6dVhV5ou68mExuvdEwCJCN55Z922gbnrqNB/pTnqmytN9J5c1BBnGsxmzI60BVvZPT4p+zhxZz7y3r4pEV/Ldw3jlreixbpH4/XktOXGkFAAA="/>
          <p:cNvGrpSpPr>
            <a:grpSpLocks noChangeAspect="1"/>
          </p:cNvGrpSpPr>
          <p:nvPr/>
        </p:nvGrpSpPr>
        <p:grpSpPr>
          <a:xfrm>
            <a:off x="6467024" y="1828801"/>
            <a:ext cx="1829882" cy="2539998"/>
            <a:chOff x="4440238" y="1123951"/>
            <a:chExt cx="3325813" cy="4616450"/>
          </a:xfrm>
        </p:grpSpPr>
        <p:grpSp>
          <p:nvGrpSpPr>
            <p:cNvPr id="21" name="BackShape"/>
            <p:cNvGrpSpPr/>
            <p:nvPr/>
          </p:nvGrpSpPr>
          <p:grpSpPr>
            <a:xfrm>
              <a:off x="4440238" y="1123951"/>
              <a:ext cx="3325813" cy="4616450"/>
              <a:chOff x="4440238" y="1123950"/>
              <a:chExt cx="3325813" cy="4616451"/>
            </a:xfrm>
          </p:grpSpPr>
          <p:sp>
            <p:nvSpPr>
              <p:cNvPr id="24" name="BackShape"/>
              <p:cNvSpPr>
                <a:spLocks/>
              </p:cNvSpPr>
              <p:nvPr/>
            </p:nvSpPr>
            <p:spPr bwMode="auto">
              <a:xfrm>
                <a:off x="4440238" y="1123950"/>
                <a:ext cx="3325813" cy="3565525"/>
              </a:xfrm>
              <a:custGeom>
                <a:avLst/>
                <a:gdLst>
                  <a:gd name="T0" fmla="*/ 508 w 508"/>
                  <a:gd name="T1" fmla="*/ 253 h 546"/>
                  <a:gd name="T2" fmla="*/ 254 w 508"/>
                  <a:gd name="T3" fmla="*/ 0 h 546"/>
                  <a:gd name="T4" fmla="*/ 0 w 508"/>
                  <a:gd name="T5" fmla="*/ 253 h 546"/>
                  <a:gd name="T6" fmla="*/ 154 w 508"/>
                  <a:gd name="T7" fmla="*/ 487 h 546"/>
                  <a:gd name="T8" fmla="*/ 154 w 508"/>
                  <a:gd name="T9" fmla="*/ 487 h 546"/>
                  <a:gd name="T10" fmla="*/ 154 w 508"/>
                  <a:gd name="T11" fmla="*/ 546 h 546"/>
                  <a:gd name="T12" fmla="*/ 354 w 508"/>
                  <a:gd name="T13" fmla="*/ 546 h 546"/>
                  <a:gd name="T14" fmla="*/ 354 w 508"/>
                  <a:gd name="T15" fmla="*/ 487 h 546"/>
                  <a:gd name="T16" fmla="*/ 508 w 508"/>
                  <a:gd name="T17" fmla="*/ 253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8" h="546">
                    <a:moveTo>
                      <a:pt x="508" y="253"/>
                    </a:moveTo>
                    <a:cubicBezTo>
                      <a:pt x="508" y="113"/>
                      <a:pt x="394" y="0"/>
                      <a:pt x="254" y="0"/>
                    </a:cubicBezTo>
                    <a:cubicBezTo>
                      <a:pt x="114" y="0"/>
                      <a:pt x="0" y="113"/>
                      <a:pt x="0" y="253"/>
                    </a:cubicBezTo>
                    <a:cubicBezTo>
                      <a:pt x="0" y="358"/>
                      <a:pt x="64" y="448"/>
                      <a:pt x="154" y="487"/>
                    </a:cubicBezTo>
                    <a:cubicBezTo>
                      <a:pt x="154" y="487"/>
                      <a:pt x="154" y="487"/>
                      <a:pt x="154" y="487"/>
                    </a:cubicBezTo>
                    <a:cubicBezTo>
                      <a:pt x="154" y="546"/>
                      <a:pt x="154" y="546"/>
                      <a:pt x="154" y="546"/>
                    </a:cubicBezTo>
                    <a:cubicBezTo>
                      <a:pt x="354" y="546"/>
                      <a:pt x="354" y="546"/>
                      <a:pt x="354" y="546"/>
                    </a:cubicBezTo>
                    <a:cubicBezTo>
                      <a:pt x="354" y="487"/>
                      <a:pt x="354" y="487"/>
                      <a:pt x="354" y="487"/>
                    </a:cubicBezTo>
                    <a:cubicBezTo>
                      <a:pt x="444" y="448"/>
                      <a:pt x="508" y="358"/>
                      <a:pt x="508" y="253"/>
                    </a:cubicBezTo>
                    <a:close/>
                  </a:path>
                </a:pathLst>
              </a:custGeom>
              <a:solidFill>
                <a:schemeClr val="bg1"/>
              </a:solidFill>
              <a:ln w="52388" cap="rnd">
                <a:solidFill>
                  <a:schemeClr val="tx2">
                    <a:alpha val="30000"/>
                  </a:schemeClr>
                </a:solidFill>
                <a:prstDash val="solid"/>
                <a:round/>
                <a:headEnd/>
                <a:tailEnd/>
              </a:ln>
              <a:effectLst>
                <a:outerShdw sx="110000" sy="110000" algn="ctr" rotWithShape="0">
                  <a:schemeClr val="tx2">
                    <a:alpha val="10000"/>
                  </a:schemeClr>
                </a:outerShdw>
              </a:effectLst>
            </p:spPr>
            <p:txBody>
              <a:bodyPr anchor="ctr"/>
              <a:lstStyle/>
              <a:p>
                <a:pPr algn="ctr"/>
                <a:endParaRPr/>
              </a:p>
            </p:txBody>
          </p:sp>
          <p:sp>
            <p:nvSpPr>
              <p:cNvPr id="25" name="BackShape"/>
              <p:cNvSpPr>
                <a:spLocks/>
              </p:cNvSpPr>
              <p:nvPr/>
            </p:nvSpPr>
            <p:spPr bwMode="auto">
              <a:xfrm>
                <a:off x="5468144" y="4741863"/>
                <a:ext cx="1270000" cy="822325"/>
              </a:xfrm>
              <a:custGeom>
                <a:avLst/>
                <a:gdLst>
                  <a:gd name="T0" fmla="*/ 0 w 194"/>
                  <a:gd name="T1" fmla="*/ 0 h 126"/>
                  <a:gd name="T2" fmla="*/ 0 w 194"/>
                  <a:gd name="T3" fmla="*/ 111 h 126"/>
                  <a:gd name="T4" fmla="*/ 19 w 194"/>
                  <a:gd name="T5" fmla="*/ 126 h 126"/>
                  <a:gd name="T6" fmla="*/ 175 w 194"/>
                  <a:gd name="T7" fmla="*/ 126 h 126"/>
                  <a:gd name="T8" fmla="*/ 194 w 194"/>
                  <a:gd name="T9" fmla="*/ 111 h 126"/>
                  <a:gd name="T10" fmla="*/ 194 w 194"/>
                  <a:gd name="T11" fmla="*/ 0 h 126"/>
                  <a:gd name="T12" fmla="*/ 0 w 194"/>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194" h="126">
                    <a:moveTo>
                      <a:pt x="0" y="0"/>
                    </a:moveTo>
                    <a:cubicBezTo>
                      <a:pt x="0" y="111"/>
                      <a:pt x="0" y="111"/>
                      <a:pt x="0" y="111"/>
                    </a:cubicBezTo>
                    <a:cubicBezTo>
                      <a:pt x="0" y="119"/>
                      <a:pt x="8" y="126"/>
                      <a:pt x="19" y="126"/>
                    </a:cubicBezTo>
                    <a:cubicBezTo>
                      <a:pt x="175" y="126"/>
                      <a:pt x="175" y="126"/>
                      <a:pt x="175" y="126"/>
                    </a:cubicBezTo>
                    <a:cubicBezTo>
                      <a:pt x="185" y="126"/>
                      <a:pt x="194" y="119"/>
                      <a:pt x="194" y="111"/>
                    </a:cubicBezTo>
                    <a:cubicBezTo>
                      <a:pt x="194" y="0"/>
                      <a:pt x="194" y="0"/>
                      <a:pt x="194" y="0"/>
                    </a:cubicBezTo>
                    <a:lnTo>
                      <a:pt x="0" y="0"/>
                    </a:lnTo>
                    <a:close/>
                  </a:path>
                </a:pathLst>
              </a:custGeom>
              <a:solidFill>
                <a:schemeClr val="tx2">
                  <a:lumMod val="40000"/>
                  <a:lumOff val="60000"/>
                </a:schemeClr>
              </a:solidFill>
              <a:ln w="25400" cap="flat">
                <a:noFill/>
                <a:prstDash val="solid"/>
                <a:miter lim="800000"/>
                <a:headEnd/>
                <a:tailEnd/>
              </a:ln>
            </p:spPr>
            <p:txBody>
              <a:bodyPr anchor="ctr"/>
              <a:lstStyle/>
              <a:p>
                <a:pPr algn="ctr"/>
                <a:endParaRPr/>
              </a:p>
            </p:txBody>
          </p:sp>
          <p:sp>
            <p:nvSpPr>
              <p:cNvPr id="26" name="BackShape"/>
              <p:cNvSpPr>
                <a:spLocks/>
              </p:cNvSpPr>
              <p:nvPr/>
            </p:nvSpPr>
            <p:spPr bwMode="auto">
              <a:xfrm>
                <a:off x="5291138" y="4584700"/>
                <a:ext cx="1624013" cy="1155701"/>
              </a:xfrm>
              <a:custGeom>
                <a:avLst/>
                <a:gdLst>
                  <a:gd name="connsiteX0" fmla="*/ 511175 w 1624013"/>
                  <a:gd name="connsiteY0" fmla="*/ 979488 h 1155701"/>
                  <a:gd name="connsiteX1" fmla="*/ 1106488 w 1624013"/>
                  <a:gd name="connsiteY1" fmla="*/ 979488 h 1155701"/>
                  <a:gd name="connsiteX2" fmla="*/ 916773 w 1624013"/>
                  <a:gd name="connsiteY2" fmla="*/ 1155701 h 1155701"/>
                  <a:gd name="connsiteX3" fmla="*/ 707432 w 1624013"/>
                  <a:gd name="connsiteY3" fmla="*/ 1155701 h 1155701"/>
                  <a:gd name="connsiteX4" fmla="*/ 511175 w 1624013"/>
                  <a:gd name="connsiteY4" fmla="*/ 979488 h 1155701"/>
                  <a:gd name="connsiteX5" fmla="*/ 182978 w 1624013"/>
                  <a:gd name="connsiteY5" fmla="*/ 788988 h 1155701"/>
                  <a:gd name="connsiteX6" fmla="*/ 1453735 w 1624013"/>
                  <a:gd name="connsiteY6" fmla="*/ 788988 h 1155701"/>
                  <a:gd name="connsiteX7" fmla="*/ 1519238 w 1624013"/>
                  <a:gd name="connsiteY7" fmla="*/ 854995 h 1155701"/>
                  <a:gd name="connsiteX8" fmla="*/ 1453735 w 1624013"/>
                  <a:gd name="connsiteY8" fmla="*/ 914401 h 1155701"/>
                  <a:gd name="connsiteX9" fmla="*/ 182978 w 1624013"/>
                  <a:gd name="connsiteY9" fmla="*/ 914401 h 1155701"/>
                  <a:gd name="connsiteX10" fmla="*/ 117475 w 1624013"/>
                  <a:gd name="connsiteY10" fmla="*/ 854995 h 1155701"/>
                  <a:gd name="connsiteX11" fmla="*/ 182978 w 1624013"/>
                  <a:gd name="connsiteY11" fmla="*/ 788988 h 1155701"/>
                  <a:gd name="connsiteX12" fmla="*/ 182978 w 1624013"/>
                  <a:gd name="connsiteY12" fmla="*/ 620713 h 1155701"/>
                  <a:gd name="connsiteX13" fmla="*/ 1453735 w 1624013"/>
                  <a:gd name="connsiteY13" fmla="*/ 620713 h 1155701"/>
                  <a:gd name="connsiteX14" fmla="*/ 1519238 w 1624013"/>
                  <a:gd name="connsiteY14" fmla="*/ 685884 h 1155701"/>
                  <a:gd name="connsiteX15" fmla="*/ 1453735 w 1624013"/>
                  <a:gd name="connsiteY15" fmla="*/ 744538 h 1155701"/>
                  <a:gd name="connsiteX16" fmla="*/ 182978 w 1624013"/>
                  <a:gd name="connsiteY16" fmla="*/ 744538 h 1155701"/>
                  <a:gd name="connsiteX17" fmla="*/ 117475 w 1624013"/>
                  <a:gd name="connsiteY17" fmla="*/ 685884 h 1155701"/>
                  <a:gd name="connsiteX18" fmla="*/ 182978 w 1624013"/>
                  <a:gd name="connsiteY18" fmla="*/ 620713 h 1155701"/>
                  <a:gd name="connsiteX19" fmla="*/ 182978 w 1624013"/>
                  <a:gd name="connsiteY19" fmla="*/ 450850 h 1155701"/>
                  <a:gd name="connsiteX20" fmla="*/ 1453735 w 1624013"/>
                  <a:gd name="connsiteY20" fmla="*/ 450850 h 1155701"/>
                  <a:gd name="connsiteX21" fmla="*/ 1519238 w 1624013"/>
                  <a:gd name="connsiteY21" fmla="*/ 516021 h 1155701"/>
                  <a:gd name="connsiteX22" fmla="*/ 1453735 w 1624013"/>
                  <a:gd name="connsiteY22" fmla="*/ 574675 h 1155701"/>
                  <a:gd name="connsiteX23" fmla="*/ 182978 w 1624013"/>
                  <a:gd name="connsiteY23" fmla="*/ 574675 h 1155701"/>
                  <a:gd name="connsiteX24" fmla="*/ 117475 w 1624013"/>
                  <a:gd name="connsiteY24" fmla="*/ 516021 h 1155701"/>
                  <a:gd name="connsiteX25" fmla="*/ 182978 w 1624013"/>
                  <a:gd name="connsiteY25" fmla="*/ 450850 h 1155701"/>
                  <a:gd name="connsiteX26" fmla="*/ 182978 w 1624013"/>
                  <a:gd name="connsiteY26" fmla="*/ 280988 h 1155701"/>
                  <a:gd name="connsiteX27" fmla="*/ 1453735 w 1624013"/>
                  <a:gd name="connsiteY27" fmla="*/ 280988 h 1155701"/>
                  <a:gd name="connsiteX28" fmla="*/ 1519238 w 1624013"/>
                  <a:gd name="connsiteY28" fmla="*/ 346159 h 1155701"/>
                  <a:gd name="connsiteX29" fmla="*/ 1453735 w 1624013"/>
                  <a:gd name="connsiteY29" fmla="*/ 404813 h 1155701"/>
                  <a:gd name="connsiteX30" fmla="*/ 182978 w 1624013"/>
                  <a:gd name="connsiteY30" fmla="*/ 404813 h 1155701"/>
                  <a:gd name="connsiteX31" fmla="*/ 117475 w 1624013"/>
                  <a:gd name="connsiteY31" fmla="*/ 346159 h 1155701"/>
                  <a:gd name="connsiteX32" fmla="*/ 182978 w 1624013"/>
                  <a:gd name="connsiteY32" fmla="*/ 280988 h 1155701"/>
                  <a:gd name="connsiteX33" fmla="*/ 111324 w 1624013"/>
                  <a:gd name="connsiteY33" fmla="*/ 0 h 1155701"/>
                  <a:gd name="connsiteX34" fmla="*/ 1506141 w 1624013"/>
                  <a:gd name="connsiteY34" fmla="*/ 0 h 1155701"/>
                  <a:gd name="connsiteX35" fmla="*/ 1624013 w 1624013"/>
                  <a:gd name="connsiteY35" fmla="*/ 104679 h 1155701"/>
                  <a:gd name="connsiteX36" fmla="*/ 1506141 w 1624013"/>
                  <a:gd name="connsiteY36" fmla="*/ 215900 h 1155701"/>
                  <a:gd name="connsiteX37" fmla="*/ 111324 w 1624013"/>
                  <a:gd name="connsiteY37" fmla="*/ 215900 h 1155701"/>
                  <a:gd name="connsiteX38" fmla="*/ 0 w 1624013"/>
                  <a:gd name="connsiteY38" fmla="*/ 104679 h 1155701"/>
                  <a:gd name="connsiteX39" fmla="*/ 111324 w 1624013"/>
                  <a:gd name="connsiteY39" fmla="*/ 0 h 1155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624013" h="1155701">
                    <a:moveTo>
                      <a:pt x="511175" y="979488"/>
                    </a:moveTo>
                    <a:lnTo>
                      <a:pt x="1106488" y="979488"/>
                    </a:lnTo>
                    <a:cubicBezTo>
                      <a:pt x="1106488" y="1077384"/>
                      <a:pt x="1021444" y="1155701"/>
                      <a:pt x="916773" y="1155701"/>
                    </a:cubicBezTo>
                    <a:cubicBezTo>
                      <a:pt x="916773" y="1155701"/>
                      <a:pt x="916773" y="1155701"/>
                      <a:pt x="707432" y="1155701"/>
                    </a:cubicBezTo>
                    <a:cubicBezTo>
                      <a:pt x="602762" y="1155701"/>
                      <a:pt x="517717" y="1077384"/>
                      <a:pt x="511175" y="979488"/>
                    </a:cubicBezTo>
                    <a:close/>
                    <a:moveTo>
                      <a:pt x="182978" y="788988"/>
                    </a:moveTo>
                    <a:cubicBezTo>
                      <a:pt x="1453735" y="788988"/>
                      <a:pt x="1453735" y="788988"/>
                      <a:pt x="1453735" y="788988"/>
                    </a:cubicBezTo>
                    <a:cubicBezTo>
                      <a:pt x="1493037" y="788988"/>
                      <a:pt x="1519238" y="821992"/>
                      <a:pt x="1519238" y="854995"/>
                    </a:cubicBezTo>
                    <a:cubicBezTo>
                      <a:pt x="1519238" y="887999"/>
                      <a:pt x="1493037" y="914401"/>
                      <a:pt x="1453735" y="914401"/>
                    </a:cubicBezTo>
                    <a:cubicBezTo>
                      <a:pt x="182978" y="914401"/>
                      <a:pt x="182978" y="914401"/>
                      <a:pt x="182978" y="914401"/>
                    </a:cubicBezTo>
                    <a:cubicBezTo>
                      <a:pt x="143676" y="914401"/>
                      <a:pt x="117475" y="887999"/>
                      <a:pt x="117475" y="854995"/>
                    </a:cubicBezTo>
                    <a:cubicBezTo>
                      <a:pt x="117475" y="821992"/>
                      <a:pt x="143676" y="788988"/>
                      <a:pt x="182978" y="788988"/>
                    </a:cubicBezTo>
                    <a:close/>
                    <a:moveTo>
                      <a:pt x="182978" y="620713"/>
                    </a:moveTo>
                    <a:cubicBezTo>
                      <a:pt x="1453735" y="620713"/>
                      <a:pt x="1453735" y="620713"/>
                      <a:pt x="1453735" y="620713"/>
                    </a:cubicBezTo>
                    <a:cubicBezTo>
                      <a:pt x="1493037" y="620713"/>
                      <a:pt x="1519238" y="653299"/>
                      <a:pt x="1519238" y="685884"/>
                    </a:cubicBezTo>
                    <a:cubicBezTo>
                      <a:pt x="1519238" y="718470"/>
                      <a:pt x="1493037" y="744538"/>
                      <a:pt x="1453735" y="744538"/>
                    </a:cubicBezTo>
                    <a:cubicBezTo>
                      <a:pt x="182978" y="744538"/>
                      <a:pt x="182978" y="744538"/>
                      <a:pt x="182978" y="744538"/>
                    </a:cubicBezTo>
                    <a:cubicBezTo>
                      <a:pt x="143676" y="744538"/>
                      <a:pt x="117475" y="718470"/>
                      <a:pt x="117475" y="685884"/>
                    </a:cubicBezTo>
                    <a:cubicBezTo>
                      <a:pt x="117475" y="653299"/>
                      <a:pt x="143676" y="620713"/>
                      <a:pt x="182978" y="620713"/>
                    </a:cubicBezTo>
                    <a:close/>
                    <a:moveTo>
                      <a:pt x="182978" y="450850"/>
                    </a:moveTo>
                    <a:cubicBezTo>
                      <a:pt x="1453735" y="450850"/>
                      <a:pt x="1453735" y="450850"/>
                      <a:pt x="1453735" y="450850"/>
                    </a:cubicBezTo>
                    <a:cubicBezTo>
                      <a:pt x="1493037" y="450850"/>
                      <a:pt x="1519238" y="483436"/>
                      <a:pt x="1519238" y="516021"/>
                    </a:cubicBezTo>
                    <a:cubicBezTo>
                      <a:pt x="1519238" y="548607"/>
                      <a:pt x="1493037" y="574675"/>
                      <a:pt x="1453735" y="574675"/>
                    </a:cubicBezTo>
                    <a:cubicBezTo>
                      <a:pt x="182978" y="574675"/>
                      <a:pt x="182978" y="574675"/>
                      <a:pt x="182978" y="574675"/>
                    </a:cubicBezTo>
                    <a:cubicBezTo>
                      <a:pt x="143676" y="574675"/>
                      <a:pt x="117475" y="548607"/>
                      <a:pt x="117475" y="516021"/>
                    </a:cubicBezTo>
                    <a:cubicBezTo>
                      <a:pt x="117475" y="483436"/>
                      <a:pt x="143676" y="450850"/>
                      <a:pt x="182978" y="450850"/>
                    </a:cubicBezTo>
                    <a:close/>
                    <a:moveTo>
                      <a:pt x="182978" y="280988"/>
                    </a:moveTo>
                    <a:cubicBezTo>
                      <a:pt x="1453735" y="280988"/>
                      <a:pt x="1453735" y="280988"/>
                      <a:pt x="1453735" y="280988"/>
                    </a:cubicBezTo>
                    <a:cubicBezTo>
                      <a:pt x="1493037" y="280988"/>
                      <a:pt x="1519238" y="313574"/>
                      <a:pt x="1519238" y="346159"/>
                    </a:cubicBezTo>
                    <a:cubicBezTo>
                      <a:pt x="1519238" y="378745"/>
                      <a:pt x="1493037" y="404813"/>
                      <a:pt x="1453735" y="404813"/>
                    </a:cubicBezTo>
                    <a:cubicBezTo>
                      <a:pt x="182978" y="404813"/>
                      <a:pt x="182978" y="404813"/>
                      <a:pt x="182978" y="404813"/>
                    </a:cubicBezTo>
                    <a:cubicBezTo>
                      <a:pt x="143676" y="404813"/>
                      <a:pt x="117475" y="378745"/>
                      <a:pt x="117475" y="346159"/>
                    </a:cubicBezTo>
                    <a:cubicBezTo>
                      <a:pt x="117475" y="313574"/>
                      <a:pt x="143676" y="280988"/>
                      <a:pt x="182978" y="280988"/>
                    </a:cubicBezTo>
                    <a:close/>
                    <a:moveTo>
                      <a:pt x="111324" y="0"/>
                    </a:moveTo>
                    <a:cubicBezTo>
                      <a:pt x="1506141" y="0"/>
                      <a:pt x="1506141" y="0"/>
                      <a:pt x="1506141" y="0"/>
                    </a:cubicBezTo>
                    <a:cubicBezTo>
                      <a:pt x="1571626" y="0"/>
                      <a:pt x="1624013" y="45797"/>
                      <a:pt x="1624013" y="104679"/>
                    </a:cubicBezTo>
                    <a:cubicBezTo>
                      <a:pt x="1624013" y="170103"/>
                      <a:pt x="1571626" y="215900"/>
                      <a:pt x="1506141" y="215900"/>
                    </a:cubicBezTo>
                    <a:cubicBezTo>
                      <a:pt x="111324" y="215900"/>
                      <a:pt x="111324" y="215900"/>
                      <a:pt x="111324" y="215900"/>
                    </a:cubicBezTo>
                    <a:cubicBezTo>
                      <a:pt x="52388" y="215900"/>
                      <a:pt x="0" y="170103"/>
                      <a:pt x="0" y="104679"/>
                    </a:cubicBezTo>
                    <a:cubicBezTo>
                      <a:pt x="0" y="45797"/>
                      <a:pt x="52388" y="0"/>
                      <a:pt x="111324" y="0"/>
                    </a:cubicBezTo>
                    <a:close/>
                  </a:path>
                </a:pathLst>
              </a:custGeom>
              <a:solidFill>
                <a:schemeClr val="tx2">
                  <a:lumMod val="20000"/>
                  <a:lumOff val="80000"/>
                </a:schemeClr>
              </a:solidFill>
              <a:ln w="25400" cap="flat">
                <a:noFill/>
                <a:prstDash val="solid"/>
                <a:miter lim="800000"/>
                <a:headEnd/>
                <a:tailEnd/>
              </a:ln>
            </p:spPr>
            <p:txBody>
              <a:bodyPr anchor="ctr"/>
              <a:lstStyle/>
              <a:p>
                <a:pPr algn="ctr"/>
                <a:endParaRPr/>
              </a:p>
            </p:txBody>
          </p:sp>
        </p:grpSp>
        <p:sp>
          <p:nvSpPr>
            <p:cNvPr id="22" name="ValueShape"/>
            <p:cNvSpPr/>
            <p:nvPr/>
          </p:nvSpPr>
          <p:spPr>
            <a:xfrm>
              <a:off x="4841079" y="1493835"/>
              <a:ext cx="2524130" cy="2524130"/>
            </a:xfrm>
            <a:prstGeom prst="blockArc">
              <a:avLst>
                <a:gd name="adj1" fmla="val 9936076"/>
                <a:gd name="adj2" fmla="val 7560000"/>
                <a:gd name="adj3" fmla="val 9411"/>
              </a:avLst>
            </a:prstGeom>
            <a:solidFill>
              <a:schemeClr val="accent3">
                <a:alpha val="89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p>
          </p:txBody>
        </p:sp>
        <p:sp>
          <p:nvSpPr>
            <p:cNvPr id="23" name="ValueText"/>
            <p:cNvSpPr txBox="1"/>
            <p:nvPr/>
          </p:nvSpPr>
          <p:spPr>
            <a:xfrm>
              <a:off x="5493044" y="2298326"/>
              <a:ext cx="1220197" cy="915148"/>
            </a:xfrm>
            <a:prstGeom prst="rect">
              <a:avLst/>
            </a:prstGeom>
          </p:spPr>
          <p:txBody>
            <a:bodyPr wrap="none" lIns="0" tIns="0" rIns="0" bIns="0" numCol="1">
              <a:prstTxWarp prst="textPlain">
                <a:avLst/>
              </a:prstTxWarp>
              <a:normAutofit/>
            </a:bodyPr>
            <a:lstStyle/>
            <a:p>
              <a:r>
                <a:rPr lang="en-US" altLang="zh-CN" dirty="0">
                  <a:latin typeface="Impact" panose="020B0806030902050204" pitchFamily="34" charset="0"/>
                </a:rPr>
                <a:t>93%</a:t>
              </a:r>
              <a:endParaRPr lang="en-US" dirty="0">
                <a:latin typeface="Impact" panose="020B0806030902050204" pitchFamily="34" charset="0"/>
              </a:endParaRPr>
            </a:p>
          </p:txBody>
        </p:sp>
      </p:grpSp>
      <p:grpSp>
        <p:nvGrpSpPr>
          <p:cNvPr id="27" name="891330cc-b253-4831-aef9-5aa4282b1b0a" descr="aQUAAB+LCAAAAAAABADFksFPwjAUxv+XqrdpxqIQdxsaDAfFhEUPZoe6PljJ2pGuMxiy/912a8dgE+FkuIzX7+v7fa9viy7l9xqQj+YMC/lI8VJgNpXAkIOmBPm8SFMHjSknlC+fRFasc+R/bBtb++SdyuQNpwVoL6eS4rT+63f0VvZMOWUFMzL3xlUlvGmVBm5dpISk0JZNuQTx1XQY6Fr1PZdCNZhkgmGpGm7d8gqZI+QPlbfUZgIbdZGDwhrL8hg8PYDenPpAxwzIqsglAy53plesRgeKqidv17dTNzje4Tyu73sm4o3qDObmeYLX8KKu0rxmArqEoibcHqzqqz72YpfOr7whbM5MqB3tbH3PcZS+armDNwR92FEPeLOID1maib8X0co657PFgsYQJsDAakLKZcCJYiZ2C8eCLhPJIc9NYfa5gli2bP6dVhV5ou68mExuvdEwCJCN55Z922gbnrqNB/pTnqmytN9J5c1BBnGsxmzI60BVvZPT4p+zhxZz7y3r4pEV/Ldw3jlreixbpH4/XktOXGkFAAA="/>
          <p:cNvGrpSpPr>
            <a:grpSpLocks noChangeAspect="1"/>
          </p:cNvGrpSpPr>
          <p:nvPr/>
        </p:nvGrpSpPr>
        <p:grpSpPr>
          <a:xfrm>
            <a:off x="8977390" y="1828801"/>
            <a:ext cx="1829882" cy="2539998"/>
            <a:chOff x="4440238" y="1123951"/>
            <a:chExt cx="3325813" cy="4616450"/>
          </a:xfrm>
        </p:grpSpPr>
        <p:grpSp>
          <p:nvGrpSpPr>
            <p:cNvPr id="28" name="BackShape"/>
            <p:cNvGrpSpPr/>
            <p:nvPr/>
          </p:nvGrpSpPr>
          <p:grpSpPr>
            <a:xfrm>
              <a:off x="4440238" y="1123951"/>
              <a:ext cx="3325813" cy="4616450"/>
              <a:chOff x="4440238" y="1123950"/>
              <a:chExt cx="3325813" cy="4616451"/>
            </a:xfrm>
          </p:grpSpPr>
          <p:sp>
            <p:nvSpPr>
              <p:cNvPr id="31" name="BackShape"/>
              <p:cNvSpPr>
                <a:spLocks/>
              </p:cNvSpPr>
              <p:nvPr/>
            </p:nvSpPr>
            <p:spPr bwMode="auto">
              <a:xfrm>
                <a:off x="4440238" y="1123950"/>
                <a:ext cx="3325813" cy="3565525"/>
              </a:xfrm>
              <a:custGeom>
                <a:avLst/>
                <a:gdLst>
                  <a:gd name="T0" fmla="*/ 508 w 508"/>
                  <a:gd name="T1" fmla="*/ 253 h 546"/>
                  <a:gd name="T2" fmla="*/ 254 w 508"/>
                  <a:gd name="T3" fmla="*/ 0 h 546"/>
                  <a:gd name="T4" fmla="*/ 0 w 508"/>
                  <a:gd name="T5" fmla="*/ 253 h 546"/>
                  <a:gd name="T6" fmla="*/ 154 w 508"/>
                  <a:gd name="T7" fmla="*/ 487 h 546"/>
                  <a:gd name="T8" fmla="*/ 154 w 508"/>
                  <a:gd name="T9" fmla="*/ 487 h 546"/>
                  <a:gd name="T10" fmla="*/ 154 w 508"/>
                  <a:gd name="T11" fmla="*/ 546 h 546"/>
                  <a:gd name="T12" fmla="*/ 354 w 508"/>
                  <a:gd name="T13" fmla="*/ 546 h 546"/>
                  <a:gd name="T14" fmla="*/ 354 w 508"/>
                  <a:gd name="T15" fmla="*/ 487 h 546"/>
                  <a:gd name="T16" fmla="*/ 508 w 508"/>
                  <a:gd name="T17" fmla="*/ 253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8" h="546">
                    <a:moveTo>
                      <a:pt x="508" y="253"/>
                    </a:moveTo>
                    <a:cubicBezTo>
                      <a:pt x="508" y="113"/>
                      <a:pt x="394" y="0"/>
                      <a:pt x="254" y="0"/>
                    </a:cubicBezTo>
                    <a:cubicBezTo>
                      <a:pt x="114" y="0"/>
                      <a:pt x="0" y="113"/>
                      <a:pt x="0" y="253"/>
                    </a:cubicBezTo>
                    <a:cubicBezTo>
                      <a:pt x="0" y="358"/>
                      <a:pt x="64" y="448"/>
                      <a:pt x="154" y="487"/>
                    </a:cubicBezTo>
                    <a:cubicBezTo>
                      <a:pt x="154" y="487"/>
                      <a:pt x="154" y="487"/>
                      <a:pt x="154" y="487"/>
                    </a:cubicBezTo>
                    <a:cubicBezTo>
                      <a:pt x="154" y="546"/>
                      <a:pt x="154" y="546"/>
                      <a:pt x="154" y="546"/>
                    </a:cubicBezTo>
                    <a:cubicBezTo>
                      <a:pt x="354" y="546"/>
                      <a:pt x="354" y="546"/>
                      <a:pt x="354" y="546"/>
                    </a:cubicBezTo>
                    <a:cubicBezTo>
                      <a:pt x="354" y="487"/>
                      <a:pt x="354" y="487"/>
                      <a:pt x="354" y="487"/>
                    </a:cubicBezTo>
                    <a:cubicBezTo>
                      <a:pt x="444" y="448"/>
                      <a:pt x="508" y="358"/>
                      <a:pt x="508" y="253"/>
                    </a:cubicBezTo>
                    <a:close/>
                  </a:path>
                </a:pathLst>
              </a:custGeom>
              <a:solidFill>
                <a:schemeClr val="bg1"/>
              </a:solidFill>
              <a:ln w="52388" cap="rnd">
                <a:solidFill>
                  <a:schemeClr val="tx2">
                    <a:alpha val="30000"/>
                  </a:schemeClr>
                </a:solidFill>
                <a:prstDash val="solid"/>
                <a:round/>
                <a:headEnd/>
                <a:tailEnd/>
              </a:ln>
              <a:effectLst>
                <a:outerShdw sx="110000" sy="110000" algn="ctr" rotWithShape="0">
                  <a:schemeClr val="tx2">
                    <a:alpha val="10000"/>
                  </a:schemeClr>
                </a:outerShdw>
              </a:effectLst>
            </p:spPr>
            <p:txBody>
              <a:bodyPr anchor="ctr"/>
              <a:lstStyle/>
              <a:p>
                <a:pPr algn="ctr"/>
                <a:endParaRPr/>
              </a:p>
            </p:txBody>
          </p:sp>
          <p:sp>
            <p:nvSpPr>
              <p:cNvPr id="32" name="BackShape"/>
              <p:cNvSpPr>
                <a:spLocks/>
              </p:cNvSpPr>
              <p:nvPr/>
            </p:nvSpPr>
            <p:spPr bwMode="auto">
              <a:xfrm>
                <a:off x="5468144" y="4741863"/>
                <a:ext cx="1270000" cy="822325"/>
              </a:xfrm>
              <a:custGeom>
                <a:avLst/>
                <a:gdLst>
                  <a:gd name="T0" fmla="*/ 0 w 194"/>
                  <a:gd name="T1" fmla="*/ 0 h 126"/>
                  <a:gd name="T2" fmla="*/ 0 w 194"/>
                  <a:gd name="T3" fmla="*/ 111 h 126"/>
                  <a:gd name="T4" fmla="*/ 19 w 194"/>
                  <a:gd name="T5" fmla="*/ 126 h 126"/>
                  <a:gd name="T6" fmla="*/ 175 w 194"/>
                  <a:gd name="T7" fmla="*/ 126 h 126"/>
                  <a:gd name="T8" fmla="*/ 194 w 194"/>
                  <a:gd name="T9" fmla="*/ 111 h 126"/>
                  <a:gd name="T10" fmla="*/ 194 w 194"/>
                  <a:gd name="T11" fmla="*/ 0 h 126"/>
                  <a:gd name="T12" fmla="*/ 0 w 194"/>
                  <a:gd name="T13" fmla="*/ 0 h 126"/>
                </a:gdLst>
                <a:ahLst/>
                <a:cxnLst>
                  <a:cxn ang="0">
                    <a:pos x="T0" y="T1"/>
                  </a:cxn>
                  <a:cxn ang="0">
                    <a:pos x="T2" y="T3"/>
                  </a:cxn>
                  <a:cxn ang="0">
                    <a:pos x="T4" y="T5"/>
                  </a:cxn>
                  <a:cxn ang="0">
                    <a:pos x="T6" y="T7"/>
                  </a:cxn>
                  <a:cxn ang="0">
                    <a:pos x="T8" y="T9"/>
                  </a:cxn>
                  <a:cxn ang="0">
                    <a:pos x="T10" y="T11"/>
                  </a:cxn>
                  <a:cxn ang="0">
                    <a:pos x="T12" y="T13"/>
                  </a:cxn>
                </a:cxnLst>
                <a:rect l="0" t="0" r="r" b="b"/>
                <a:pathLst>
                  <a:path w="194" h="126">
                    <a:moveTo>
                      <a:pt x="0" y="0"/>
                    </a:moveTo>
                    <a:cubicBezTo>
                      <a:pt x="0" y="111"/>
                      <a:pt x="0" y="111"/>
                      <a:pt x="0" y="111"/>
                    </a:cubicBezTo>
                    <a:cubicBezTo>
                      <a:pt x="0" y="119"/>
                      <a:pt x="8" y="126"/>
                      <a:pt x="19" y="126"/>
                    </a:cubicBezTo>
                    <a:cubicBezTo>
                      <a:pt x="175" y="126"/>
                      <a:pt x="175" y="126"/>
                      <a:pt x="175" y="126"/>
                    </a:cubicBezTo>
                    <a:cubicBezTo>
                      <a:pt x="185" y="126"/>
                      <a:pt x="194" y="119"/>
                      <a:pt x="194" y="111"/>
                    </a:cubicBezTo>
                    <a:cubicBezTo>
                      <a:pt x="194" y="0"/>
                      <a:pt x="194" y="0"/>
                      <a:pt x="194" y="0"/>
                    </a:cubicBezTo>
                    <a:lnTo>
                      <a:pt x="0" y="0"/>
                    </a:lnTo>
                    <a:close/>
                  </a:path>
                </a:pathLst>
              </a:custGeom>
              <a:solidFill>
                <a:schemeClr val="tx2">
                  <a:lumMod val="40000"/>
                  <a:lumOff val="60000"/>
                </a:schemeClr>
              </a:solidFill>
              <a:ln w="25400" cap="flat">
                <a:noFill/>
                <a:prstDash val="solid"/>
                <a:miter lim="800000"/>
                <a:headEnd/>
                <a:tailEnd/>
              </a:ln>
            </p:spPr>
            <p:txBody>
              <a:bodyPr anchor="ctr"/>
              <a:lstStyle/>
              <a:p>
                <a:pPr algn="ctr"/>
                <a:endParaRPr/>
              </a:p>
            </p:txBody>
          </p:sp>
          <p:sp>
            <p:nvSpPr>
              <p:cNvPr id="33" name="BackShape"/>
              <p:cNvSpPr>
                <a:spLocks/>
              </p:cNvSpPr>
              <p:nvPr/>
            </p:nvSpPr>
            <p:spPr bwMode="auto">
              <a:xfrm>
                <a:off x="5291138" y="4584700"/>
                <a:ext cx="1624013" cy="1155701"/>
              </a:xfrm>
              <a:custGeom>
                <a:avLst/>
                <a:gdLst>
                  <a:gd name="connsiteX0" fmla="*/ 511175 w 1624013"/>
                  <a:gd name="connsiteY0" fmla="*/ 979488 h 1155701"/>
                  <a:gd name="connsiteX1" fmla="*/ 1106488 w 1624013"/>
                  <a:gd name="connsiteY1" fmla="*/ 979488 h 1155701"/>
                  <a:gd name="connsiteX2" fmla="*/ 916773 w 1624013"/>
                  <a:gd name="connsiteY2" fmla="*/ 1155701 h 1155701"/>
                  <a:gd name="connsiteX3" fmla="*/ 707432 w 1624013"/>
                  <a:gd name="connsiteY3" fmla="*/ 1155701 h 1155701"/>
                  <a:gd name="connsiteX4" fmla="*/ 511175 w 1624013"/>
                  <a:gd name="connsiteY4" fmla="*/ 979488 h 1155701"/>
                  <a:gd name="connsiteX5" fmla="*/ 182978 w 1624013"/>
                  <a:gd name="connsiteY5" fmla="*/ 788988 h 1155701"/>
                  <a:gd name="connsiteX6" fmla="*/ 1453735 w 1624013"/>
                  <a:gd name="connsiteY6" fmla="*/ 788988 h 1155701"/>
                  <a:gd name="connsiteX7" fmla="*/ 1519238 w 1624013"/>
                  <a:gd name="connsiteY7" fmla="*/ 854995 h 1155701"/>
                  <a:gd name="connsiteX8" fmla="*/ 1453735 w 1624013"/>
                  <a:gd name="connsiteY8" fmla="*/ 914401 h 1155701"/>
                  <a:gd name="connsiteX9" fmla="*/ 182978 w 1624013"/>
                  <a:gd name="connsiteY9" fmla="*/ 914401 h 1155701"/>
                  <a:gd name="connsiteX10" fmla="*/ 117475 w 1624013"/>
                  <a:gd name="connsiteY10" fmla="*/ 854995 h 1155701"/>
                  <a:gd name="connsiteX11" fmla="*/ 182978 w 1624013"/>
                  <a:gd name="connsiteY11" fmla="*/ 788988 h 1155701"/>
                  <a:gd name="connsiteX12" fmla="*/ 182978 w 1624013"/>
                  <a:gd name="connsiteY12" fmla="*/ 620713 h 1155701"/>
                  <a:gd name="connsiteX13" fmla="*/ 1453735 w 1624013"/>
                  <a:gd name="connsiteY13" fmla="*/ 620713 h 1155701"/>
                  <a:gd name="connsiteX14" fmla="*/ 1519238 w 1624013"/>
                  <a:gd name="connsiteY14" fmla="*/ 685884 h 1155701"/>
                  <a:gd name="connsiteX15" fmla="*/ 1453735 w 1624013"/>
                  <a:gd name="connsiteY15" fmla="*/ 744538 h 1155701"/>
                  <a:gd name="connsiteX16" fmla="*/ 182978 w 1624013"/>
                  <a:gd name="connsiteY16" fmla="*/ 744538 h 1155701"/>
                  <a:gd name="connsiteX17" fmla="*/ 117475 w 1624013"/>
                  <a:gd name="connsiteY17" fmla="*/ 685884 h 1155701"/>
                  <a:gd name="connsiteX18" fmla="*/ 182978 w 1624013"/>
                  <a:gd name="connsiteY18" fmla="*/ 620713 h 1155701"/>
                  <a:gd name="connsiteX19" fmla="*/ 182978 w 1624013"/>
                  <a:gd name="connsiteY19" fmla="*/ 450850 h 1155701"/>
                  <a:gd name="connsiteX20" fmla="*/ 1453735 w 1624013"/>
                  <a:gd name="connsiteY20" fmla="*/ 450850 h 1155701"/>
                  <a:gd name="connsiteX21" fmla="*/ 1519238 w 1624013"/>
                  <a:gd name="connsiteY21" fmla="*/ 516021 h 1155701"/>
                  <a:gd name="connsiteX22" fmla="*/ 1453735 w 1624013"/>
                  <a:gd name="connsiteY22" fmla="*/ 574675 h 1155701"/>
                  <a:gd name="connsiteX23" fmla="*/ 182978 w 1624013"/>
                  <a:gd name="connsiteY23" fmla="*/ 574675 h 1155701"/>
                  <a:gd name="connsiteX24" fmla="*/ 117475 w 1624013"/>
                  <a:gd name="connsiteY24" fmla="*/ 516021 h 1155701"/>
                  <a:gd name="connsiteX25" fmla="*/ 182978 w 1624013"/>
                  <a:gd name="connsiteY25" fmla="*/ 450850 h 1155701"/>
                  <a:gd name="connsiteX26" fmla="*/ 182978 w 1624013"/>
                  <a:gd name="connsiteY26" fmla="*/ 280988 h 1155701"/>
                  <a:gd name="connsiteX27" fmla="*/ 1453735 w 1624013"/>
                  <a:gd name="connsiteY27" fmla="*/ 280988 h 1155701"/>
                  <a:gd name="connsiteX28" fmla="*/ 1519238 w 1624013"/>
                  <a:gd name="connsiteY28" fmla="*/ 346159 h 1155701"/>
                  <a:gd name="connsiteX29" fmla="*/ 1453735 w 1624013"/>
                  <a:gd name="connsiteY29" fmla="*/ 404813 h 1155701"/>
                  <a:gd name="connsiteX30" fmla="*/ 182978 w 1624013"/>
                  <a:gd name="connsiteY30" fmla="*/ 404813 h 1155701"/>
                  <a:gd name="connsiteX31" fmla="*/ 117475 w 1624013"/>
                  <a:gd name="connsiteY31" fmla="*/ 346159 h 1155701"/>
                  <a:gd name="connsiteX32" fmla="*/ 182978 w 1624013"/>
                  <a:gd name="connsiteY32" fmla="*/ 280988 h 1155701"/>
                  <a:gd name="connsiteX33" fmla="*/ 111324 w 1624013"/>
                  <a:gd name="connsiteY33" fmla="*/ 0 h 1155701"/>
                  <a:gd name="connsiteX34" fmla="*/ 1506141 w 1624013"/>
                  <a:gd name="connsiteY34" fmla="*/ 0 h 1155701"/>
                  <a:gd name="connsiteX35" fmla="*/ 1624013 w 1624013"/>
                  <a:gd name="connsiteY35" fmla="*/ 104679 h 1155701"/>
                  <a:gd name="connsiteX36" fmla="*/ 1506141 w 1624013"/>
                  <a:gd name="connsiteY36" fmla="*/ 215900 h 1155701"/>
                  <a:gd name="connsiteX37" fmla="*/ 111324 w 1624013"/>
                  <a:gd name="connsiteY37" fmla="*/ 215900 h 1155701"/>
                  <a:gd name="connsiteX38" fmla="*/ 0 w 1624013"/>
                  <a:gd name="connsiteY38" fmla="*/ 104679 h 1155701"/>
                  <a:gd name="connsiteX39" fmla="*/ 111324 w 1624013"/>
                  <a:gd name="connsiteY39" fmla="*/ 0 h 1155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624013" h="1155701">
                    <a:moveTo>
                      <a:pt x="511175" y="979488"/>
                    </a:moveTo>
                    <a:lnTo>
                      <a:pt x="1106488" y="979488"/>
                    </a:lnTo>
                    <a:cubicBezTo>
                      <a:pt x="1106488" y="1077384"/>
                      <a:pt x="1021444" y="1155701"/>
                      <a:pt x="916773" y="1155701"/>
                    </a:cubicBezTo>
                    <a:cubicBezTo>
                      <a:pt x="916773" y="1155701"/>
                      <a:pt x="916773" y="1155701"/>
                      <a:pt x="707432" y="1155701"/>
                    </a:cubicBezTo>
                    <a:cubicBezTo>
                      <a:pt x="602762" y="1155701"/>
                      <a:pt x="517717" y="1077384"/>
                      <a:pt x="511175" y="979488"/>
                    </a:cubicBezTo>
                    <a:close/>
                    <a:moveTo>
                      <a:pt x="182978" y="788988"/>
                    </a:moveTo>
                    <a:cubicBezTo>
                      <a:pt x="1453735" y="788988"/>
                      <a:pt x="1453735" y="788988"/>
                      <a:pt x="1453735" y="788988"/>
                    </a:cubicBezTo>
                    <a:cubicBezTo>
                      <a:pt x="1493037" y="788988"/>
                      <a:pt x="1519238" y="821992"/>
                      <a:pt x="1519238" y="854995"/>
                    </a:cubicBezTo>
                    <a:cubicBezTo>
                      <a:pt x="1519238" y="887999"/>
                      <a:pt x="1493037" y="914401"/>
                      <a:pt x="1453735" y="914401"/>
                    </a:cubicBezTo>
                    <a:cubicBezTo>
                      <a:pt x="182978" y="914401"/>
                      <a:pt x="182978" y="914401"/>
                      <a:pt x="182978" y="914401"/>
                    </a:cubicBezTo>
                    <a:cubicBezTo>
                      <a:pt x="143676" y="914401"/>
                      <a:pt x="117475" y="887999"/>
                      <a:pt x="117475" y="854995"/>
                    </a:cubicBezTo>
                    <a:cubicBezTo>
                      <a:pt x="117475" y="821992"/>
                      <a:pt x="143676" y="788988"/>
                      <a:pt x="182978" y="788988"/>
                    </a:cubicBezTo>
                    <a:close/>
                    <a:moveTo>
                      <a:pt x="182978" y="620713"/>
                    </a:moveTo>
                    <a:cubicBezTo>
                      <a:pt x="1453735" y="620713"/>
                      <a:pt x="1453735" y="620713"/>
                      <a:pt x="1453735" y="620713"/>
                    </a:cubicBezTo>
                    <a:cubicBezTo>
                      <a:pt x="1493037" y="620713"/>
                      <a:pt x="1519238" y="653299"/>
                      <a:pt x="1519238" y="685884"/>
                    </a:cubicBezTo>
                    <a:cubicBezTo>
                      <a:pt x="1519238" y="718470"/>
                      <a:pt x="1493037" y="744538"/>
                      <a:pt x="1453735" y="744538"/>
                    </a:cubicBezTo>
                    <a:cubicBezTo>
                      <a:pt x="182978" y="744538"/>
                      <a:pt x="182978" y="744538"/>
                      <a:pt x="182978" y="744538"/>
                    </a:cubicBezTo>
                    <a:cubicBezTo>
                      <a:pt x="143676" y="744538"/>
                      <a:pt x="117475" y="718470"/>
                      <a:pt x="117475" y="685884"/>
                    </a:cubicBezTo>
                    <a:cubicBezTo>
                      <a:pt x="117475" y="653299"/>
                      <a:pt x="143676" y="620713"/>
                      <a:pt x="182978" y="620713"/>
                    </a:cubicBezTo>
                    <a:close/>
                    <a:moveTo>
                      <a:pt x="182978" y="450850"/>
                    </a:moveTo>
                    <a:cubicBezTo>
                      <a:pt x="1453735" y="450850"/>
                      <a:pt x="1453735" y="450850"/>
                      <a:pt x="1453735" y="450850"/>
                    </a:cubicBezTo>
                    <a:cubicBezTo>
                      <a:pt x="1493037" y="450850"/>
                      <a:pt x="1519238" y="483436"/>
                      <a:pt x="1519238" y="516021"/>
                    </a:cubicBezTo>
                    <a:cubicBezTo>
                      <a:pt x="1519238" y="548607"/>
                      <a:pt x="1493037" y="574675"/>
                      <a:pt x="1453735" y="574675"/>
                    </a:cubicBezTo>
                    <a:cubicBezTo>
                      <a:pt x="182978" y="574675"/>
                      <a:pt x="182978" y="574675"/>
                      <a:pt x="182978" y="574675"/>
                    </a:cubicBezTo>
                    <a:cubicBezTo>
                      <a:pt x="143676" y="574675"/>
                      <a:pt x="117475" y="548607"/>
                      <a:pt x="117475" y="516021"/>
                    </a:cubicBezTo>
                    <a:cubicBezTo>
                      <a:pt x="117475" y="483436"/>
                      <a:pt x="143676" y="450850"/>
                      <a:pt x="182978" y="450850"/>
                    </a:cubicBezTo>
                    <a:close/>
                    <a:moveTo>
                      <a:pt x="182978" y="280988"/>
                    </a:moveTo>
                    <a:cubicBezTo>
                      <a:pt x="1453735" y="280988"/>
                      <a:pt x="1453735" y="280988"/>
                      <a:pt x="1453735" y="280988"/>
                    </a:cubicBezTo>
                    <a:cubicBezTo>
                      <a:pt x="1493037" y="280988"/>
                      <a:pt x="1519238" y="313574"/>
                      <a:pt x="1519238" y="346159"/>
                    </a:cubicBezTo>
                    <a:cubicBezTo>
                      <a:pt x="1519238" y="378745"/>
                      <a:pt x="1493037" y="404813"/>
                      <a:pt x="1453735" y="404813"/>
                    </a:cubicBezTo>
                    <a:cubicBezTo>
                      <a:pt x="182978" y="404813"/>
                      <a:pt x="182978" y="404813"/>
                      <a:pt x="182978" y="404813"/>
                    </a:cubicBezTo>
                    <a:cubicBezTo>
                      <a:pt x="143676" y="404813"/>
                      <a:pt x="117475" y="378745"/>
                      <a:pt x="117475" y="346159"/>
                    </a:cubicBezTo>
                    <a:cubicBezTo>
                      <a:pt x="117475" y="313574"/>
                      <a:pt x="143676" y="280988"/>
                      <a:pt x="182978" y="280988"/>
                    </a:cubicBezTo>
                    <a:close/>
                    <a:moveTo>
                      <a:pt x="111324" y="0"/>
                    </a:moveTo>
                    <a:cubicBezTo>
                      <a:pt x="1506141" y="0"/>
                      <a:pt x="1506141" y="0"/>
                      <a:pt x="1506141" y="0"/>
                    </a:cubicBezTo>
                    <a:cubicBezTo>
                      <a:pt x="1571626" y="0"/>
                      <a:pt x="1624013" y="45797"/>
                      <a:pt x="1624013" y="104679"/>
                    </a:cubicBezTo>
                    <a:cubicBezTo>
                      <a:pt x="1624013" y="170103"/>
                      <a:pt x="1571626" y="215900"/>
                      <a:pt x="1506141" y="215900"/>
                    </a:cubicBezTo>
                    <a:cubicBezTo>
                      <a:pt x="111324" y="215900"/>
                      <a:pt x="111324" y="215900"/>
                      <a:pt x="111324" y="215900"/>
                    </a:cubicBezTo>
                    <a:cubicBezTo>
                      <a:pt x="52388" y="215900"/>
                      <a:pt x="0" y="170103"/>
                      <a:pt x="0" y="104679"/>
                    </a:cubicBezTo>
                    <a:cubicBezTo>
                      <a:pt x="0" y="45797"/>
                      <a:pt x="52388" y="0"/>
                      <a:pt x="111324" y="0"/>
                    </a:cubicBezTo>
                    <a:close/>
                  </a:path>
                </a:pathLst>
              </a:custGeom>
              <a:solidFill>
                <a:schemeClr val="tx2">
                  <a:lumMod val="20000"/>
                  <a:lumOff val="80000"/>
                </a:schemeClr>
              </a:solidFill>
              <a:ln w="25400" cap="flat">
                <a:noFill/>
                <a:prstDash val="solid"/>
                <a:miter lim="800000"/>
                <a:headEnd/>
                <a:tailEnd/>
              </a:ln>
            </p:spPr>
            <p:txBody>
              <a:bodyPr anchor="ctr"/>
              <a:lstStyle/>
              <a:p>
                <a:pPr algn="ctr"/>
                <a:endParaRPr/>
              </a:p>
            </p:txBody>
          </p:sp>
        </p:grpSp>
        <p:sp>
          <p:nvSpPr>
            <p:cNvPr id="29" name="ValueShape"/>
            <p:cNvSpPr/>
            <p:nvPr/>
          </p:nvSpPr>
          <p:spPr>
            <a:xfrm>
              <a:off x="4841079" y="1493834"/>
              <a:ext cx="2524130" cy="2524130"/>
            </a:xfrm>
            <a:prstGeom prst="blockArc">
              <a:avLst>
                <a:gd name="adj1" fmla="val 12745940"/>
                <a:gd name="adj2" fmla="val 7560000"/>
                <a:gd name="adj3" fmla="val 9411"/>
              </a:avLst>
            </a:prstGeom>
            <a:solidFill>
              <a:schemeClr val="accent3">
                <a:alpha val="89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p>
          </p:txBody>
        </p:sp>
        <p:sp>
          <p:nvSpPr>
            <p:cNvPr id="30" name="ValueText"/>
            <p:cNvSpPr txBox="1"/>
            <p:nvPr/>
          </p:nvSpPr>
          <p:spPr>
            <a:xfrm>
              <a:off x="5493044" y="2298326"/>
              <a:ext cx="1220197" cy="915148"/>
            </a:xfrm>
            <a:prstGeom prst="rect">
              <a:avLst/>
            </a:prstGeom>
          </p:spPr>
          <p:txBody>
            <a:bodyPr wrap="none" lIns="0" tIns="0" rIns="0" bIns="0" numCol="1">
              <a:prstTxWarp prst="textPlain">
                <a:avLst/>
              </a:prstTxWarp>
              <a:normAutofit/>
            </a:bodyPr>
            <a:lstStyle/>
            <a:p>
              <a:r>
                <a:rPr lang="en-US" altLang="zh-CN" dirty="0">
                  <a:latin typeface="Impact" panose="020B0806030902050204" pitchFamily="34" charset="0"/>
                </a:rPr>
                <a:t>74%</a:t>
              </a:r>
              <a:endParaRPr lang="en-US" dirty="0">
                <a:latin typeface="Impact" panose="020B0806030902050204" pitchFamily="34" charset="0"/>
              </a:endParaRPr>
            </a:p>
          </p:txBody>
        </p:sp>
      </p:grpSp>
      <p:sp>
        <p:nvSpPr>
          <p:cNvPr id="34" name="矩形 33"/>
          <p:cNvSpPr/>
          <p:nvPr/>
        </p:nvSpPr>
        <p:spPr>
          <a:xfrm>
            <a:off x="1338331" y="4533026"/>
            <a:ext cx="2035232" cy="1384995"/>
          </a:xfrm>
          <a:prstGeom prst="rect">
            <a:avLst/>
          </a:prstGeom>
        </p:spPr>
        <p:txBody>
          <a:bodyPr wrap="square">
            <a:spAutoFit/>
          </a:bodyPr>
          <a:lstStyle/>
          <a:p>
            <a:pPr algn="ctr">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a:t>
            </a:r>
          </a:p>
        </p:txBody>
      </p:sp>
      <p:sp>
        <p:nvSpPr>
          <p:cNvPr id="36" name="矩形 35"/>
          <p:cNvSpPr/>
          <p:nvPr/>
        </p:nvSpPr>
        <p:spPr>
          <a:xfrm>
            <a:off x="3853981" y="4533026"/>
            <a:ext cx="2035232" cy="1384995"/>
          </a:xfrm>
          <a:prstGeom prst="rect">
            <a:avLst/>
          </a:prstGeom>
        </p:spPr>
        <p:txBody>
          <a:bodyPr wrap="square">
            <a:spAutoFit/>
          </a:bodyPr>
          <a:lstStyle/>
          <a:p>
            <a:pPr algn="ctr">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a:t>
            </a:r>
          </a:p>
        </p:txBody>
      </p:sp>
      <p:sp>
        <p:nvSpPr>
          <p:cNvPr id="37" name="矩形 36"/>
          <p:cNvSpPr/>
          <p:nvPr/>
        </p:nvSpPr>
        <p:spPr>
          <a:xfrm>
            <a:off x="6364348" y="4533026"/>
            <a:ext cx="2035232" cy="1384995"/>
          </a:xfrm>
          <a:prstGeom prst="rect">
            <a:avLst/>
          </a:prstGeom>
        </p:spPr>
        <p:txBody>
          <a:bodyPr wrap="square">
            <a:spAutoFit/>
          </a:bodyPr>
          <a:lstStyle/>
          <a:p>
            <a:pPr algn="ctr">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a:t>
            </a:r>
          </a:p>
        </p:txBody>
      </p:sp>
      <p:sp>
        <p:nvSpPr>
          <p:cNvPr id="38" name="矩形 37"/>
          <p:cNvSpPr/>
          <p:nvPr/>
        </p:nvSpPr>
        <p:spPr>
          <a:xfrm>
            <a:off x="8874715" y="4533026"/>
            <a:ext cx="2035232" cy="1384995"/>
          </a:xfrm>
          <a:prstGeom prst="rect">
            <a:avLst/>
          </a:prstGeom>
        </p:spPr>
        <p:txBody>
          <a:bodyPr wrap="square">
            <a:spAutoFit/>
          </a:bodyPr>
          <a:lstStyle/>
          <a:p>
            <a:pPr algn="ctr">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a:t>
            </a:r>
          </a:p>
        </p:txBody>
      </p:sp>
    </p:spTree>
    <p:extLst>
      <p:ext uri="{BB962C8B-B14F-4D97-AF65-F5344CB8AC3E}">
        <p14:creationId xmlns:p14="http://schemas.microsoft.com/office/powerpoint/2010/main" val="1153064470"/>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900" decel="100000" fill="hold"/>
                                        <p:tgtEl>
                                          <p:spTgt spid="6"/>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1000"/>
                                        <p:tgtEl>
                                          <p:spTgt spid="13"/>
                                        </p:tgtEl>
                                      </p:cBhvr>
                                    </p:animEffect>
                                    <p:anim calcmode="lin" valueType="num">
                                      <p:cBhvr>
                                        <p:cTn id="14" dur="1000" fill="hold"/>
                                        <p:tgtEl>
                                          <p:spTgt spid="13"/>
                                        </p:tgtEl>
                                        <p:attrNameLst>
                                          <p:attrName>ppt_x</p:attrName>
                                        </p:attrNameLst>
                                      </p:cBhvr>
                                      <p:tavLst>
                                        <p:tav tm="0">
                                          <p:val>
                                            <p:strVal val="#ppt_x"/>
                                          </p:val>
                                        </p:tav>
                                        <p:tav tm="100000">
                                          <p:val>
                                            <p:strVal val="#ppt_x"/>
                                          </p:val>
                                        </p:tav>
                                      </p:tavLst>
                                    </p:anim>
                                    <p:anim calcmode="lin" valueType="num">
                                      <p:cBhvr>
                                        <p:cTn id="15" dur="900" decel="100000" fill="hold"/>
                                        <p:tgtEl>
                                          <p:spTgt spid="13"/>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13"/>
                                        </p:tgtEl>
                                        <p:attrNameLst>
                                          <p:attrName>ppt_y</p:attrName>
                                        </p:attrNameLst>
                                      </p:cBhvr>
                                      <p:tavLst>
                                        <p:tav tm="0">
                                          <p:val>
                                            <p:strVal val="#ppt_y-.03"/>
                                          </p:val>
                                        </p:tav>
                                        <p:tav tm="100000">
                                          <p:val>
                                            <p:strVal val="#ppt_y"/>
                                          </p:val>
                                        </p:tav>
                                      </p:tavLst>
                                    </p:anim>
                                  </p:childTnLst>
                                </p:cTn>
                              </p:par>
                              <p:par>
                                <p:cTn id="17" presetID="14" presetClass="entr" presetSubtype="10" fill="hold" grpId="0" nodeType="withEffect">
                                  <p:stCondLst>
                                    <p:cond delay="250"/>
                                  </p:stCondLst>
                                  <p:childTnLst>
                                    <p:set>
                                      <p:cBhvr>
                                        <p:cTn id="18" dur="1" fill="hold">
                                          <p:stCondLst>
                                            <p:cond delay="0"/>
                                          </p:stCondLst>
                                        </p:cTn>
                                        <p:tgtEl>
                                          <p:spTgt spid="34"/>
                                        </p:tgtEl>
                                        <p:attrNameLst>
                                          <p:attrName>style.visibility</p:attrName>
                                        </p:attrNameLst>
                                      </p:cBhvr>
                                      <p:to>
                                        <p:strVal val="visible"/>
                                      </p:to>
                                    </p:set>
                                    <p:animEffect transition="in" filter="randombar(horizontal)">
                                      <p:cBhvr>
                                        <p:cTn id="19" dur="500"/>
                                        <p:tgtEl>
                                          <p:spTgt spid="34"/>
                                        </p:tgtEl>
                                      </p:cBhvr>
                                    </p:animEffect>
                                  </p:childTnLst>
                                </p:cTn>
                              </p:par>
                              <p:par>
                                <p:cTn id="20" presetID="14" presetClass="entr" presetSubtype="10" fill="hold" grpId="0" nodeType="withEffect">
                                  <p:stCondLst>
                                    <p:cond delay="500"/>
                                  </p:stCondLst>
                                  <p:childTnLst>
                                    <p:set>
                                      <p:cBhvr>
                                        <p:cTn id="21" dur="1" fill="hold">
                                          <p:stCondLst>
                                            <p:cond delay="0"/>
                                          </p:stCondLst>
                                        </p:cTn>
                                        <p:tgtEl>
                                          <p:spTgt spid="36"/>
                                        </p:tgtEl>
                                        <p:attrNameLst>
                                          <p:attrName>style.visibility</p:attrName>
                                        </p:attrNameLst>
                                      </p:cBhvr>
                                      <p:to>
                                        <p:strVal val="visible"/>
                                      </p:to>
                                    </p:set>
                                    <p:animEffect transition="in" filter="randombar(horizontal)">
                                      <p:cBhvr>
                                        <p:cTn id="22" dur="500"/>
                                        <p:tgtEl>
                                          <p:spTgt spid="36"/>
                                        </p:tgtEl>
                                      </p:cBhvr>
                                    </p:animEffect>
                                  </p:childTnLst>
                                </p:cTn>
                              </p:par>
                              <p:par>
                                <p:cTn id="23" presetID="14" presetClass="entr" presetSubtype="10" fill="hold" grpId="0" nodeType="withEffect">
                                  <p:stCondLst>
                                    <p:cond delay="750"/>
                                  </p:stCondLst>
                                  <p:childTnLst>
                                    <p:set>
                                      <p:cBhvr>
                                        <p:cTn id="24" dur="1" fill="hold">
                                          <p:stCondLst>
                                            <p:cond delay="0"/>
                                          </p:stCondLst>
                                        </p:cTn>
                                        <p:tgtEl>
                                          <p:spTgt spid="37"/>
                                        </p:tgtEl>
                                        <p:attrNameLst>
                                          <p:attrName>style.visibility</p:attrName>
                                        </p:attrNameLst>
                                      </p:cBhvr>
                                      <p:to>
                                        <p:strVal val="visible"/>
                                      </p:to>
                                    </p:set>
                                    <p:animEffect transition="in" filter="randombar(horizontal)">
                                      <p:cBhvr>
                                        <p:cTn id="25" dur="500"/>
                                        <p:tgtEl>
                                          <p:spTgt spid="37"/>
                                        </p:tgtEl>
                                      </p:cBhvr>
                                    </p:animEffect>
                                  </p:childTnLst>
                                </p:cTn>
                              </p:par>
                              <p:par>
                                <p:cTn id="26" presetID="14" presetClass="entr" presetSubtype="10" fill="hold" grpId="0" nodeType="withEffect">
                                  <p:stCondLst>
                                    <p:cond delay="1000"/>
                                  </p:stCondLst>
                                  <p:childTnLst>
                                    <p:set>
                                      <p:cBhvr>
                                        <p:cTn id="27" dur="1" fill="hold">
                                          <p:stCondLst>
                                            <p:cond delay="0"/>
                                          </p:stCondLst>
                                        </p:cTn>
                                        <p:tgtEl>
                                          <p:spTgt spid="38"/>
                                        </p:tgtEl>
                                        <p:attrNameLst>
                                          <p:attrName>style.visibility</p:attrName>
                                        </p:attrNameLst>
                                      </p:cBhvr>
                                      <p:to>
                                        <p:strVal val="visible"/>
                                      </p:to>
                                    </p:set>
                                    <p:animEffect transition="in" filter="randombar(horizontal)">
                                      <p:cBhvr>
                                        <p:cTn id="28" dur="500"/>
                                        <p:tgtEl>
                                          <p:spTgt spid="38"/>
                                        </p:tgtEl>
                                      </p:cBhvr>
                                    </p:animEffect>
                                  </p:childTnLst>
                                </p:cTn>
                              </p:par>
                              <p:par>
                                <p:cTn id="29" presetID="37" presetClass="entr" presetSubtype="0" fill="hold" nodeType="withEffect">
                                  <p:stCondLst>
                                    <p:cond delay="50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1000"/>
                                        <p:tgtEl>
                                          <p:spTgt spid="20"/>
                                        </p:tgtEl>
                                      </p:cBhvr>
                                    </p:animEffect>
                                    <p:anim calcmode="lin" valueType="num">
                                      <p:cBhvr>
                                        <p:cTn id="32" dur="1000" fill="hold"/>
                                        <p:tgtEl>
                                          <p:spTgt spid="20"/>
                                        </p:tgtEl>
                                        <p:attrNameLst>
                                          <p:attrName>ppt_x</p:attrName>
                                        </p:attrNameLst>
                                      </p:cBhvr>
                                      <p:tavLst>
                                        <p:tav tm="0">
                                          <p:val>
                                            <p:strVal val="#ppt_x"/>
                                          </p:val>
                                        </p:tav>
                                        <p:tav tm="100000">
                                          <p:val>
                                            <p:strVal val="#ppt_x"/>
                                          </p:val>
                                        </p:tav>
                                      </p:tavLst>
                                    </p:anim>
                                    <p:anim calcmode="lin" valueType="num">
                                      <p:cBhvr>
                                        <p:cTn id="33" dur="900" decel="100000" fill="hold"/>
                                        <p:tgtEl>
                                          <p:spTgt spid="20"/>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20"/>
                                        </p:tgtEl>
                                        <p:attrNameLst>
                                          <p:attrName>ppt_y</p:attrName>
                                        </p:attrNameLst>
                                      </p:cBhvr>
                                      <p:tavLst>
                                        <p:tav tm="0">
                                          <p:val>
                                            <p:strVal val="#ppt_y-.03"/>
                                          </p:val>
                                        </p:tav>
                                        <p:tav tm="100000">
                                          <p:val>
                                            <p:strVal val="#ppt_y"/>
                                          </p:val>
                                        </p:tav>
                                      </p:tavLst>
                                    </p:anim>
                                  </p:childTnLst>
                                </p:cTn>
                              </p:par>
                              <p:par>
                                <p:cTn id="35" presetID="37" presetClass="entr" presetSubtype="0" fill="hold" nodeType="withEffect">
                                  <p:stCondLst>
                                    <p:cond delay="750"/>
                                  </p:stCondLst>
                                  <p:childTnLst>
                                    <p:set>
                                      <p:cBhvr>
                                        <p:cTn id="36" dur="1" fill="hold">
                                          <p:stCondLst>
                                            <p:cond delay="0"/>
                                          </p:stCondLst>
                                        </p:cTn>
                                        <p:tgtEl>
                                          <p:spTgt spid="27"/>
                                        </p:tgtEl>
                                        <p:attrNameLst>
                                          <p:attrName>style.visibility</p:attrName>
                                        </p:attrNameLst>
                                      </p:cBhvr>
                                      <p:to>
                                        <p:strVal val="visible"/>
                                      </p:to>
                                    </p:set>
                                    <p:animEffect transition="in" filter="fade">
                                      <p:cBhvr>
                                        <p:cTn id="37" dur="1000"/>
                                        <p:tgtEl>
                                          <p:spTgt spid="27"/>
                                        </p:tgtEl>
                                      </p:cBhvr>
                                    </p:animEffect>
                                    <p:anim calcmode="lin" valueType="num">
                                      <p:cBhvr>
                                        <p:cTn id="38" dur="1000" fill="hold"/>
                                        <p:tgtEl>
                                          <p:spTgt spid="27"/>
                                        </p:tgtEl>
                                        <p:attrNameLst>
                                          <p:attrName>ppt_x</p:attrName>
                                        </p:attrNameLst>
                                      </p:cBhvr>
                                      <p:tavLst>
                                        <p:tav tm="0">
                                          <p:val>
                                            <p:strVal val="#ppt_x"/>
                                          </p:val>
                                        </p:tav>
                                        <p:tav tm="100000">
                                          <p:val>
                                            <p:strVal val="#ppt_x"/>
                                          </p:val>
                                        </p:tav>
                                      </p:tavLst>
                                    </p:anim>
                                    <p:anim calcmode="lin" valueType="num">
                                      <p:cBhvr>
                                        <p:cTn id="39" dur="900" decel="100000" fill="hold"/>
                                        <p:tgtEl>
                                          <p:spTgt spid="27"/>
                                        </p:tgtEl>
                                        <p:attrNameLst>
                                          <p:attrName>ppt_y</p:attrName>
                                        </p:attrNameLst>
                                      </p:cBhvr>
                                      <p:tavLst>
                                        <p:tav tm="0">
                                          <p:val>
                                            <p:strVal val="#ppt_y+1"/>
                                          </p:val>
                                        </p:tav>
                                        <p:tav tm="100000">
                                          <p:val>
                                            <p:strVal val="#ppt_y-.03"/>
                                          </p:val>
                                        </p:tav>
                                      </p:tavLst>
                                    </p:anim>
                                    <p:anim calcmode="lin" valueType="num">
                                      <p:cBhvr>
                                        <p:cTn id="40" dur="100" accel="100000" fill="hold">
                                          <p:stCondLst>
                                            <p:cond delay="900"/>
                                          </p:stCondLst>
                                        </p:cTn>
                                        <p:tgtEl>
                                          <p:spTgt spid="2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6" grpId="0"/>
      <p:bldP spid="37" grpId="0"/>
      <p:bldP spid="3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5000" b="5000"/>
          <a:stretch>
            <a:fillRect/>
          </a:stretch>
        </p:blipFill>
        <p:spPr/>
      </p:pic>
      <p:sp>
        <p:nvSpPr>
          <p:cNvPr id="3" name="矩形 2"/>
          <p:cNvSpPr/>
          <p:nvPr/>
        </p:nvSpPr>
        <p:spPr>
          <a:xfrm>
            <a:off x="3338286" y="1"/>
            <a:ext cx="5515428" cy="6857999"/>
          </a:xfrm>
          <a:prstGeom prst="rect">
            <a:avLst/>
          </a:prstGeom>
          <a:solidFill>
            <a:schemeClr val="accent6">
              <a:lumMod val="50000"/>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4144850" y="2075970"/>
            <a:ext cx="3902300" cy="2706060"/>
            <a:chOff x="1771765" y="2714171"/>
            <a:chExt cx="3902300" cy="2706060"/>
          </a:xfrm>
        </p:grpSpPr>
        <p:sp>
          <p:nvSpPr>
            <p:cNvPr id="6" name="椭圆 5"/>
            <p:cNvSpPr/>
            <p:nvPr/>
          </p:nvSpPr>
          <p:spPr>
            <a:xfrm>
              <a:off x="1771765" y="2714171"/>
              <a:ext cx="928914" cy="92891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04</a:t>
              </a:r>
              <a:endParaRPr lang="zh-CN" altLang="en-US" sz="3200" b="1" dirty="0"/>
            </a:p>
          </p:txBody>
        </p:sp>
        <p:grpSp>
          <p:nvGrpSpPr>
            <p:cNvPr id="9" name="组合 8"/>
            <p:cNvGrpSpPr/>
            <p:nvPr/>
          </p:nvGrpSpPr>
          <p:grpSpPr>
            <a:xfrm>
              <a:off x="2753457" y="2818561"/>
              <a:ext cx="2920608" cy="2601670"/>
              <a:chOff x="2055750" y="2760505"/>
              <a:chExt cx="2920608" cy="2601670"/>
            </a:xfrm>
          </p:grpSpPr>
          <p:sp>
            <p:nvSpPr>
              <p:cNvPr id="7" name="文本框 6"/>
              <p:cNvSpPr txBox="1"/>
              <p:nvPr/>
            </p:nvSpPr>
            <p:spPr>
              <a:xfrm>
                <a:off x="2055750" y="2760505"/>
                <a:ext cx="2646878" cy="461665"/>
              </a:xfrm>
              <a:prstGeom prst="rect">
                <a:avLst/>
              </a:prstGeom>
              <a:noFill/>
            </p:spPr>
            <p:txBody>
              <a:bodyPr wrap="none" rtlCol="0">
                <a:spAutoFit/>
              </a:bodyPr>
              <a:lstStyle/>
              <a:p>
                <a:r>
                  <a:rPr lang="zh-CN" altLang="en-US" sz="2400" dirty="0">
                    <a:solidFill>
                      <a:schemeClr val="bg1"/>
                    </a:solidFill>
                  </a:rPr>
                  <a:t>标题文字添加此处</a:t>
                </a:r>
              </a:p>
            </p:txBody>
          </p:sp>
          <p:sp>
            <p:nvSpPr>
              <p:cNvPr id="8" name="文本框 7"/>
              <p:cNvSpPr txBox="1"/>
              <p:nvPr/>
            </p:nvSpPr>
            <p:spPr>
              <a:xfrm>
                <a:off x="2055750" y="3152392"/>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sp>
            <p:nvSpPr>
              <p:cNvPr id="28" name="文本框 27"/>
              <p:cNvSpPr txBox="1"/>
              <p:nvPr/>
            </p:nvSpPr>
            <p:spPr>
              <a:xfrm>
                <a:off x="2055750" y="3774145"/>
                <a:ext cx="2114681" cy="338554"/>
              </a:xfrm>
              <a:prstGeom prst="rect">
                <a:avLst/>
              </a:prstGeom>
              <a:noFill/>
            </p:spPr>
            <p:txBody>
              <a:bodyPr wrap="none" rtlCol="0">
                <a:spAutoFit/>
              </a:bodyPr>
              <a:lstStyle/>
              <a:p>
                <a:pPr marL="285750" indent="-285750">
                  <a:buFont typeface="Wingdings" panose="05000000000000000000" pitchFamily="2" charset="2"/>
                  <a:buChar char="l"/>
                </a:pPr>
                <a:r>
                  <a:rPr lang="zh-CN" altLang="en-US" sz="1600" dirty="0">
                    <a:solidFill>
                      <a:schemeClr val="bg1">
                        <a:lumMod val="95000"/>
                      </a:schemeClr>
                    </a:solidFill>
                  </a:rPr>
                  <a:t>标题文字添加此处</a:t>
                </a:r>
              </a:p>
            </p:txBody>
          </p:sp>
          <p:sp>
            <p:nvSpPr>
              <p:cNvPr id="31" name="文本框 30"/>
              <p:cNvSpPr txBox="1"/>
              <p:nvPr/>
            </p:nvSpPr>
            <p:spPr>
              <a:xfrm>
                <a:off x="2055750" y="4190637"/>
                <a:ext cx="2114681" cy="338554"/>
              </a:xfrm>
              <a:prstGeom prst="rect">
                <a:avLst/>
              </a:prstGeom>
              <a:noFill/>
            </p:spPr>
            <p:txBody>
              <a:bodyPr wrap="none" rtlCol="0">
                <a:spAutoFit/>
              </a:bodyPr>
              <a:lstStyle/>
              <a:p>
                <a:pPr marL="285750" indent="-285750">
                  <a:buFont typeface="Wingdings" panose="05000000000000000000" pitchFamily="2" charset="2"/>
                  <a:buChar char="l"/>
                </a:pPr>
                <a:r>
                  <a:rPr lang="zh-CN" altLang="en-US" sz="1600" dirty="0">
                    <a:solidFill>
                      <a:schemeClr val="bg1">
                        <a:lumMod val="95000"/>
                      </a:schemeClr>
                    </a:solidFill>
                  </a:rPr>
                  <a:t>标题文字添加此处</a:t>
                </a:r>
              </a:p>
            </p:txBody>
          </p:sp>
          <p:sp>
            <p:nvSpPr>
              <p:cNvPr id="32" name="文本框 31"/>
              <p:cNvSpPr txBox="1"/>
              <p:nvPr/>
            </p:nvSpPr>
            <p:spPr>
              <a:xfrm>
                <a:off x="2055750" y="4607129"/>
                <a:ext cx="2114681" cy="338554"/>
              </a:xfrm>
              <a:prstGeom prst="rect">
                <a:avLst/>
              </a:prstGeom>
              <a:noFill/>
            </p:spPr>
            <p:txBody>
              <a:bodyPr wrap="none" rtlCol="0">
                <a:spAutoFit/>
              </a:bodyPr>
              <a:lstStyle/>
              <a:p>
                <a:pPr marL="285750" indent="-285750">
                  <a:buFont typeface="Wingdings" panose="05000000000000000000" pitchFamily="2" charset="2"/>
                  <a:buChar char="l"/>
                </a:pPr>
                <a:r>
                  <a:rPr lang="zh-CN" altLang="en-US" sz="1600" dirty="0">
                    <a:solidFill>
                      <a:schemeClr val="bg1">
                        <a:lumMod val="95000"/>
                      </a:schemeClr>
                    </a:solidFill>
                  </a:rPr>
                  <a:t>标题文字添加此处</a:t>
                </a:r>
              </a:p>
            </p:txBody>
          </p:sp>
          <p:sp>
            <p:nvSpPr>
              <p:cNvPr id="33" name="文本框 32"/>
              <p:cNvSpPr txBox="1"/>
              <p:nvPr/>
            </p:nvSpPr>
            <p:spPr>
              <a:xfrm>
                <a:off x="2055750" y="5023621"/>
                <a:ext cx="2114681" cy="338554"/>
              </a:xfrm>
              <a:prstGeom prst="rect">
                <a:avLst/>
              </a:prstGeom>
              <a:noFill/>
            </p:spPr>
            <p:txBody>
              <a:bodyPr wrap="none" rtlCol="0">
                <a:spAutoFit/>
              </a:bodyPr>
              <a:lstStyle/>
              <a:p>
                <a:pPr marL="285750" indent="-285750">
                  <a:buFont typeface="Wingdings" panose="05000000000000000000" pitchFamily="2" charset="2"/>
                  <a:buChar char="l"/>
                </a:pPr>
                <a:r>
                  <a:rPr lang="zh-CN" altLang="en-US" sz="1600" dirty="0">
                    <a:solidFill>
                      <a:schemeClr val="bg1">
                        <a:lumMod val="95000"/>
                      </a:schemeClr>
                    </a:solidFill>
                  </a:rPr>
                  <a:t>标题文字添加此处</a:t>
                </a:r>
              </a:p>
            </p:txBody>
          </p:sp>
        </p:grpSp>
      </p:grpSp>
    </p:spTree>
    <p:extLst>
      <p:ext uri="{BB962C8B-B14F-4D97-AF65-F5344CB8AC3E}">
        <p14:creationId xmlns:p14="http://schemas.microsoft.com/office/powerpoint/2010/main" val="1141083195"/>
      </p:ext>
    </p:extLst>
  </p:cSld>
  <p:clrMapOvr>
    <a:masterClrMapping/>
  </p:clrMapOvr>
  <mc:AlternateContent xmlns:mc="http://schemas.openxmlformats.org/markup-compatibility/2006" xmlns:p14="http://schemas.microsoft.com/office/powerpoint/2010/main">
    <mc:Choice Requires="p14">
      <p:transition spd="slow" p14:dur="1250" advTm="0">
        <p14:switch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anim calcmode="lin" valueType="num">
                                      <p:cBhvr>
                                        <p:cTn id="12" dur="1000" fill="hold"/>
                                        <p:tgtEl>
                                          <p:spTgt spid="2"/>
                                        </p:tgtEl>
                                        <p:attrNameLst>
                                          <p:attrName>ppt_x</p:attrName>
                                        </p:attrNameLst>
                                      </p:cBhvr>
                                      <p:tavLst>
                                        <p:tav tm="0">
                                          <p:val>
                                            <p:strVal val="#ppt_x"/>
                                          </p:val>
                                        </p:tav>
                                        <p:tav tm="100000">
                                          <p:val>
                                            <p:strVal val="#ppt_x"/>
                                          </p:val>
                                        </p:tav>
                                      </p:tavLst>
                                    </p:anim>
                                    <p:anim calcmode="lin" valueType="num">
                                      <p:cBhvr>
                                        <p:cTn id="1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占位符 33"/>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t="25725" b="25725"/>
          <a:stretch>
            <a:fillRect/>
          </a:stretch>
        </p:blipFill>
        <p:spPr/>
      </p:pic>
      <p:sp>
        <p:nvSpPr>
          <p:cNvPr id="3" name="矩形 2"/>
          <p:cNvSpPr/>
          <p:nvPr/>
        </p:nvSpPr>
        <p:spPr>
          <a:xfrm>
            <a:off x="0" y="1944913"/>
            <a:ext cx="12192000" cy="3947887"/>
          </a:xfrm>
          <a:prstGeom prst="rect">
            <a:avLst/>
          </a:prstGeom>
          <a:solidFill>
            <a:schemeClr val="accent6">
              <a:lumMod val="50000"/>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4702628" y="667657"/>
            <a:ext cx="2786743" cy="682171"/>
            <a:chOff x="4702628" y="667657"/>
            <a:chExt cx="2786743" cy="682171"/>
          </a:xfrm>
        </p:grpSpPr>
        <p:sp>
          <p:nvSpPr>
            <p:cNvPr id="4" name="矩形: 圆角 3"/>
            <p:cNvSpPr/>
            <p:nvPr/>
          </p:nvSpPr>
          <p:spPr>
            <a:xfrm>
              <a:off x="4702628" y="667657"/>
              <a:ext cx="2786743" cy="682171"/>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5012209" y="751506"/>
              <a:ext cx="2167581" cy="584775"/>
            </a:xfrm>
            <a:prstGeom prst="rect">
              <a:avLst/>
            </a:prstGeom>
            <a:noFill/>
          </p:spPr>
          <p:txBody>
            <a:bodyPr wrap="none" rtlCol="0">
              <a:spAutoFit/>
            </a:bodyPr>
            <a:lstStyle/>
            <a:p>
              <a:pPr algn="ctr"/>
              <a:r>
                <a:rPr lang="en-US" altLang="zh-CN" sz="3200" b="1" dirty="0">
                  <a:solidFill>
                    <a:schemeClr val="bg1"/>
                  </a:solidFill>
                </a:rPr>
                <a:t>CONTENT</a:t>
              </a:r>
              <a:endParaRPr lang="zh-CN" altLang="en-US" sz="3200" b="1" dirty="0">
                <a:solidFill>
                  <a:schemeClr val="bg1"/>
                </a:solidFill>
              </a:endParaRPr>
            </a:p>
          </p:txBody>
        </p:sp>
      </p:grpSp>
      <p:grpSp>
        <p:nvGrpSpPr>
          <p:cNvPr id="10" name="组合 9"/>
          <p:cNvGrpSpPr/>
          <p:nvPr/>
        </p:nvGrpSpPr>
        <p:grpSpPr>
          <a:xfrm>
            <a:off x="1771765" y="2714171"/>
            <a:ext cx="3902300" cy="928914"/>
            <a:chOff x="1771765" y="2714171"/>
            <a:chExt cx="3902300" cy="928914"/>
          </a:xfrm>
        </p:grpSpPr>
        <p:sp>
          <p:nvSpPr>
            <p:cNvPr id="6" name="椭圆 5"/>
            <p:cNvSpPr/>
            <p:nvPr/>
          </p:nvSpPr>
          <p:spPr>
            <a:xfrm>
              <a:off x="1771765" y="2714171"/>
              <a:ext cx="928914" cy="92891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01</a:t>
              </a:r>
              <a:endParaRPr lang="zh-CN" altLang="en-US" sz="3200" b="1" dirty="0"/>
            </a:p>
          </p:txBody>
        </p:sp>
        <p:grpSp>
          <p:nvGrpSpPr>
            <p:cNvPr id="9" name="组合 8"/>
            <p:cNvGrpSpPr/>
            <p:nvPr/>
          </p:nvGrpSpPr>
          <p:grpSpPr>
            <a:xfrm>
              <a:off x="2753457" y="2818561"/>
              <a:ext cx="2920608" cy="699664"/>
              <a:chOff x="2055750" y="2760505"/>
              <a:chExt cx="2920608" cy="699664"/>
            </a:xfrm>
          </p:grpSpPr>
          <p:sp>
            <p:nvSpPr>
              <p:cNvPr id="7" name="文本框 6"/>
              <p:cNvSpPr txBox="1"/>
              <p:nvPr/>
            </p:nvSpPr>
            <p:spPr>
              <a:xfrm>
                <a:off x="2055750" y="2760505"/>
                <a:ext cx="2646878" cy="461665"/>
              </a:xfrm>
              <a:prstGeom prst="rect">
                <a:avLst/>
              </a:prstGeom>
              <a:noFill/>
            </p:spPr>
            <p:txBody>
              <a:bodyPr wrap="none" rtlCol="0">
                <a:spAutoFit/>
              </a:bodyPr>
              <a:lstStyle/>
              <a:p>
                <a:r>
                  <a:rPr lang="zh-CN" altLang="en-US" sz="2400" dirty="0">
                    <a:solidFill>
                      <a:schemeClr val="bg1"/>
                    </a:solidFill>
                  </a:rPr>
                  <a:t>标题文字添加此处</a:t>
                </a:r>
              </a:p>
            </p:txBody>
          </p:sp>
          <p:sp>
            <p:nvSpPr>
              <p:cNvPr id="8" name="文本框 7"/>
              <p:cNvSpPr txBox="1"/>
              <p:nvPr/>
            </p:nvSpPr>
            <p:spPr>
              <a:xfrm>
                <a:off x="2055750" y="3152392"/>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grpSp>
      </p:grpSp>
      <p:grpSp>
        <p:nvGrpSpPr>
          <p:cNvPr id="11" name="组合 10"/>
          <p:cNvGrpSpPr/>
          <p:nvPr/>
        </p:nvGrpSpPr>
        <p:grpSpPr>
          <a:xfrm>
            <a:off x="6517936" y="2714171"/>
            <a:ext cx="3902300" cy="928914"/>
            <a:chOff x="6517936" y="2714171"/>
            <a:chExt cx="3902300" cy="928914"/>
          </a:xfrm>
        </p:grpSpPr>
        <p:sp>
          <p:nvSpPr>
            <p:cNvPr id="12" name="椭圆 11"/>
            <p:cNvSpPr/>
            <p:nvPr/>
          </p:nvSpPr>
          <p:spPr>
            <a:xfrm>
              <a:off x="6517936" y="2714171"/>
              <a:ext cx="928914" cy="92891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02</a:t>
              </a:r>
              <a:endParaRPr lang="zh-CN" altLang="en-US" sz="3200" b="1" dirty="0"/>
            </a:p>
          </p:txBody>
        </p:sp>
        <p:grpSp>
          <p:nvGrpSpPr>
            <p:cNvPr id="13" name="组合 12"/>
            <p:cNvGrpSpPr/>
            <p:nvPr/>
          </p:nvGrpSpPr>
          <p:grpSpPr>
            <a:xfrm>
              <a:off x="7499628" y="2818561"/>
              <a:ext cx="2920608" cy="699664"/>
              <a:chOff x="2055750" y="2760505"/>
              <a:chExt cx="2920608" cy="699664"/>
            </a:xfrm>
          </p:grpSpPr>
          <p:sp>
            <p:nvSpPr>
              <p:cNvPr id="14" name="文本框 13"/>
              <p:cNvSpPr txBox="1"/>
              <p:nvPr/>
            </p:nvSpPr>
            <p:spPr>
              <a:xfrm>
                <a:off x="2055750" y="2760505"/>
                <a:ext cx="2646878" cy="461665"/>
              </a:xfrm>
              <a:prstGeom prst="rect">
                <a:avLst/>
              </a:prstGeom>
              <a:noFill/>
            </p:spPr>
            <p:txBody>
              <a:bodyPr wrap="none" rtlCol="0">
                <a:spAutoFit/>
              </a:bodyPr>
              <a:lstStyle/>
              <a:p>
                <a:r>
                  <a:rPr lang="zh-CN" altLang="en-US" sz="2400" dirty="0">
                    <a:solidFill>
                      <a:schemeClr val="bg1"/>
                    </a:solidFill>
                  </a:rPr>
                  <a:t>标题文字添加此处</a:t>
                </a:r>
              </a:p>
            </p:txBody>
          </p:sp>
          <p:sp>
            <p:nvSpPr>
              <p:cNvPr id="15" name="文本框 14"/>
              <p:cNvSpPr txBox="1"/>
              <p:nvPr/>
            </p:nvSpPr>
            <p:spPr>
              <a:xfrm>
                <a:off x="2055750" y="3152392"/>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grpSp>
      </p:grpSp>
      <p:grpSp>
        <p:nvGrpSpPr>
          <p:cNvPr id="16" name="组合 15"/>
          <p:cNvGrpSpPr/>
          <p:nvPr/>
        </p:nvGrpSpPr>
        <p:grpSpPr>
          <a:xfrm>
            <a:off x="1771765" y="4122057"/>
            <a:ext cx="3902300" cy="928914"/>
            <a:chOff x="1771765" y="4122057"/>
            <a:chExt cx="3902300" cy="928914"/>
          </a:xfrm>
        </p:grpSpPr>
        <p:sp>
          <p:nvSpPr>
            <p:cNvPr id="24" name="椭圆 23"/>
            <p:cNvSpPr/>
            <p:nvPr/>
          </p:nvSpPr>
          <p:spPr>
            <a:xfrm>
              <a:off x="1771765" y="4122057"/>
              <a:ext cx="928914" cy="92891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03</a:t>
              </a:r>
              <a:endParaRPr lang="zh-CN" altLang="en-US" sz="3200" b="1" dirty="0"/>
            </a:p>
          </p:txBody>
        </p:sp>
        <p:grpSp>
          <p:nvGrpSpPr>
            <p:cNvPr id="25" name="组合 24"/>
            <p:cNvGrpSpPr/>
            <p:nvPr/>
          </p:nvGrpSpPr>
          <p:grpSpPr>
            <a:xfrm>
              <a:off x="2753457" y="4226447"/>
              <a:ext cx="2920608" cy="699664"/>
              <a:chOff x="2055750" y="2760505"/>
              <a:chExt cx="2920608" cy="699664"/>
            </a:xfrm>
          </p:grpSpPr>
          <p:sp>
            <p:nvSpPr>
              <p:cNvPr id="26" name="文本框 25"/>
              <p:cNvSpPr txBox="1"/>
              <p:nvPr/>
            </p:nvSpPr>
            <p:spPr>
              <a:xfrm>
                <a:off x="2055750" y="2760505"/>
                <a:ext cx="2646878" cy="461665"/>
              </a:xfrm>
              <a:prstGeom prst="rect">
                <a:avLst/>
              </a:prstGeom>
              <a:noFill/>
            </p:spPr>
            <p:txBody>
              <a:bodyPr wrap="none" rtlCol="0">
                <a:spAutoFit/>
              </a:bodyPr>
              <a:lstStyle/>
              <a:p>
                <a:r>
                  <a:rPr lang="zh-CN" altLang="en-US" sz="2400" dirty="0">
                    <a:solidFill>
                      <a:schemeClr val="bg1"/>
                    </a:solidFill>
                  </a:rPr>
                  <a:t>标题文字添加此处</a:t>
                </a:r>
              </a:p>
            </p:txBody>
          </p:sp>
          <p:sp>
            <p:nvSpPr>
              <p:cNvPr id="27" name="文本框 26"/>
              <p:cNvSpPr txBox="1"/>
              <p:nvPr/>
            </p:nvSpPr>
            <p:spPr>
              <a:xfrm>
                <a:off x="2055750" y="3152392"/>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grpSp>
      </p:grpSp>
      <p:grpSp>
        <p:nvGrpSpPr>
          <p:cNvPr id="17" name="组合 16"/>
          <p:cNvGrpSpPr/>
          <p:nvPr/>
        </p:nvGrpSpPr>
        <p:grpSpPr>
          <a:xfrm>
            <a:off x="6517936" y="4122057"/>
            <a:ext cx="3902300" cy="928914"/>
            <a:chOff x="6517936" y="4122057"/>
            <a:chExt cx="3902300" cy="928914"/>
          </a:xfrm>
        </p:grpSpPr>
        <p:sp>
          <p:nvSpPr>
            <p:cNvPr id="20" name="椭圆 19"/>
            <p:cNvSpPr/>
            <p:nvPr/>
          </p:nvSpPr>
          <p:spPr>
            <a:xfrm>
              <a:off x="6517936" y="4122057"/>
              <a:ext cx="928914" cy="92891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04</a:t>
              </a:r>
              <a:endParaRPr lang="zh-CN" altLang="en-US" sz="3200" b="1" dirty="0"/>
            </a:p>
          </p:txBody>
        </p:sp>
        <p:grpSp>
          <p:nvGrpSpPr>
            <p:cNvPr id="21" name="组合 20"/>
            <p:cNvGrpSpPr/>
            <p:nvPr/>
          </p:nvGrpSpPr>
          <p:grpSpPr>
            <a:xfrm>
              <a:off x="7499628" y="4226447"/>
              <a:ext cx="2920608" cy="699664"/>
              <a:chOff x="2055750" y="2760505"/>
              <a:chExt cx="2920608" cy="699664"/>
            </a:xfrm>
          </p:grpSpPr>
          <p:sp>
            <p:nvSpPr>
              <p:cNvPr id="22" name="文本框 21"/>
              <p:cNvSpPr txBox="1"/>
              <p:nvPr/>
            </p:nvSpPr>
            <p:spPr>
              <a:xfrm>
                <a:off x="2055750" y="2760505"/>
                <a:ext cx="2646878" cy="461665"/>
              </a:xfrm>
              <a:prstGeom prst="rect">
                <a:avLst/>
              </a:prstGeom>
              <a:noFill/>
            </p:spPr>
            <p:txBody>
              <a:bodyPr wrap="none" rtlCol="0">
                <a:spAutoFit/>
              </a:bodyPr>
              <a:lstStyle/>
              <a:p>
                <a:r>
                  <a:rPr lang="zh-CN" altLang="en-US" sz="2400" dirty="0">
                    <a:solidFill>
                      <a:schemeClr val="bg1"/>
                    </a:solidFill>
                  </a:rPr>
                  <a:t>标题文字添加此处</a:t>
                </a:r>
              </a:p>
            </p:txBody>
          </p:sp>
          <p:sp>
            <p:nvSpPr>
              <p:cNvPr id="23" name="文本框 22"/>
              <p:cNvSpPr txBox="1"/>
              <p:nvPr/>
            </p:nvSpPr>
            <p:spPr>
              <a:xfrm>
                <a:off x="2055750" y="3152392"/>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grpSp>
      </p:grpSp>
      <p:cxnSp>
        <p:nvCxnSpPr>
          <p:cNvPr id="29" name="直接连接符 28"/>
          <p:cNvCxnSpPr/>
          <p:nvPr/>
        </p:nvCxnSpPr>
        <p:spPr>
          <a:xfrm>
            <a:off x="0" y="2104571"/>
            <a:ext cx="1219200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0" y="5718628"/>
            <a:ext cx="1219200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64076463"/>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4" presetClass="entr" presetSubtype="10"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randombar(horizontal)">
                                      <p:cBhvr>
                                        <p:cTn id="13" dur="500"/>
                                        <p:tgtEl>
                                          <p:spTgt spid="34"/>
                                        </p:tgtEl>
                                      </p:cBhvr>
                                    </p:animEffect>
                                  </p:childTnLst>
                                </p:cTn>
                              </p:par>
                            </p:childTnLst>
                          </p:cTn>
                        </p:par>
                        <p:par>
                          <p:cTn id="14" fill="hold">
                            <p:stCondLst>
                              <p:cond delay="1500"/>
                            </p:stCondLst>
                            <p:childTnLst>
                              <p:par>
                                <p:cTn id="15" presetID="22" presetClass="entr" presetSubtype="1"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up)">
                                      <p:cBhvr>
                                        <p:cTn id="17" dur="500"/>
                                        <p:tgtEl>
                                          <p:spTgt spid="3"/>
                                        </p:tgtEl>
                                      </p:cBhvr>
                                    </p:animEffect>
                                  </p:childTnLst>
                                </p:cTn>
                              </p:par>
                            </p:childTnLst>
                          </p:cTn>
                        </p:par>
                        <p:par>
                          <p:cTn id="18" fill="hold">
                            <p:stCondLst>
                              <p:cond delay="2000"/>
                            </p:stCondLst>
                            <p:childTnLst>
                              <p:par>
                                <p:cTn id="19" presetID="22" presetClass="entr" presetSubtype="8" fill="hold" nodeType="after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wipe(left)">
                                      <p:cBhvr>
                                        <p:cTn id="21" dur="500"/>
                                        <p:tgtEl>
                                          <p:spTgt spid="29"/>
                                        </p:tgtEl>
                                      </p:cBhvr>
                                    </p:animEffect>
                                  </p:childTnLst>
                                </p:cTn>
                              </p:par>
                              <p:par>
                                <p:cTn id="22" presetID="22" presetClass="entr" presetSubtype="2" fill="hold" nodeType="withEffect">
                                  <p:stCondLst>
                                    <p:cond delay="0"/>
                                  </p:stCondLst>
                                  <p:childTnLst>
                                    <p:set>
                                      <p:cBhvr>
                                        <p:cTn id="23" dur="1" fill="hold">
                                          <p:stCondLst>
                                            <p:cond delay="0"/>
                                          </p:stCondLst>
                                        </p:cTn>
                                        <p:tgtEl>
                                          <p:spTgt spid="30"/>
                                        </p:tgtEl>
                                        <p:attrNameLst>
                                          <p:attrName>style.visibility</p:attrName>
                                        </p:attrNameLst>
                                      </p:cBhvr>
                                      <p:to>
                                        <p:strVal val="visible"/>
                                      </p:to>
                                    </p:set>
                                    <p:animEffect transition="in" filter="wipe(right)">
                                      <p:cBhvr>
                                        <p:cTn id="24" dur="500"/>
                                        <p:tgtEl>
                                          <p:spTgt spid="30"/>
                                        </p:tgtEl>
                                      </p:cBhvr>
                                    </p:animEffect>
                                  </p:childTnLst>
                                </p:cTn>
                              </p:par>
                            </p:childTnLst>
                          </p:cTn>
                        </p:par>
                        <p:par>
                          <p:cTn id="25" fill="hold">
                            <p:stCondLst>
                              <p:cond delay="2500"/>
                            </p:stCondLst>
                            <p:childTnLst>
                              <p:par>
                                <p:cTn id="26" presetID="12" presetClass="entr" presetSubtype="8" fill="hold" nodeType="after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additive="base">
                                        <p:cTn id="28" dur="500"/>
                                        <p:tgtEl>
                                          <p:spTgt spid="10"/>
                                        </p:tgtEl>
                                        <p:attrNameLst>
                                          <p:attrName>ppt_x</p:attrName>
                                        </p:attrNameLst>
                                      </p:cBhvr>
                                      <p:tavLst>
                                        <p:tav tm="0">
                                          <p:val>
                                            <p:strVal val="#ppt_x-#ppt_w*1.125000"/>
                                          </p:val>
                                        </p:tav>
                                        <p:tav tm="100000">
                                          <p:val>
                                            <p:strVal val="#ppt_x"/>
                                          </p:val>
                                        </p:tav>
                                      </p:tavLst>
                                    </p:anim>
                                    <p:animEffect transition="in" filter="wipe(right)">
                                      <p:cBhvr>
                                        <p:cTn id="29" dur="500"/>
                                        <p:tgtEl>
                                          <p:spTgt spid="10"/>
                                        </p:tgtEl>
                                      </p:cBhvr>
                                    </p:animEffect>
                                  </p:childTnLst>
                                </p:cTn>
                              </p:par>
                              <p:par>
                                <p:cTn id="30" presetID="12" presetClass="entr" presetSubtype="8" fill="hold" nodeType="withEffect">
                                  <p:stCondLst>
                                    <p:cond delay="250"/>
                                  </p:stCondLst>
                                  <p:childTnLst>
                                    <p:set>
                                      <p:cBhvr>
                                        <p:cTn id="31" dur="1" fill="hold">
                                          <p:stCondLst>
                                            <p:cond delay="0"/>
                                          </p:stCondLst>
                                        </p:cTn>
                                        <p:tgtEl>
                                          <p:spTgt spid="11"/>
                                        </p:tgtEl>
                                        <p:attrNameLst>
                                          <p:attrName>style.visibility</p:attrName>
                                        </p:attrNameLst>
                                      </p:cBhvr>
                                      <p:to>
                                        <p:strVal val="visible"/>
                                      </p:to>
                                    </p:set>
                                    <p:anim calcmode="lin" valueType="num">
                                      <p:cBhvr additive="base">
                                        <p:cTn id="32" dur="500"/>
                                        <p:tgtEl>
                                          <p:spTgt spid="11"/>
                                        </p:tgtEl>
                                        <p:attrNameLst>
                                          <p:attrName>ppt_x</p:attrName>
                                        </p:attrNameLst>
                                      </p:cBhvr>
                                      <p:tavLst>
                                        <p:tav tm="0">
                                          <p:val>
                                            <p:strVal val="#ppt_x-#ppt_w*1.125000"/>
                                          </p:val>
                                        </p:tav>
                                        <p:tav tm="100000">
                                          <p:val>
                                            <p:strVal val="#ppt_x"/>
                                          </p:val>
                                        </p:tav>
                                      </p:tavLst>
                                    </p:anim>
                                    <p:animEffect transition="in" filter="wipe(right)">
                                      <p:cBhvr>
                                        <p:cTn id="33" dur="500"/>
                                        <p:tgtEl>
                                          <p:spTgt spid="11"/>
                                        </p:tgtEl>
                                      </p:cBhvr>
                                    </p:animEffect>
                                  </p:childTnLst>
                                </p:cTn>
                              </p:par>
                              <p:par>
                                <p:cTn id="34" presetID="12" presetClass="entr" presetSubtype="8" fill="hold" nodeType="withEffect">
                                  <p:stCondLst>
                                    <p:cond delay="500"/>
                                  </p:stCondLst>
                                  <p:childTnLst>
                                    <p:set>
                                      <p:cBhvr>
                                        <p:cTn id="35" dur="1" fill="hold">
                                          <p:stCondLst>
                                            <p:cond delay="0"/>
                                          </p:stCondLst>
                                        </p:cTn>
                                        <p:tgtEl>
                                          <p:spTgt spid="16"/>
                                        </p:tgtEl>
                                        <p:attrNameLst>
                                          <p:attrName>style.visibility</p:attrName>
                                        </p:attrNameLst>
                                      </p:cBhvr>
                                      <p:to>
                                        <p:strVal val="visible"/>
                                      </p:to>
                                    </p:set>
                                    <p:anim calcmode="lin" valueType="num">
                                      <p:cBhvr additive="base">
                                        <p:cTn id="36" dur="500"/>
                                        <p:tgtEl>
                                          <p:spTgt spid="16"/>
                                        </p:tgtEl>
                                        <p:attrNameLst>
                                          <p:attrName>ppt_x</p:attrName>
                                        </p:attrNameLst>
                                      </p:cBhvr>
                                      <p:tavLst>
                                        <p:tav tm="0">
                                          <p:val>
                                            <p:strVal val="#ppt_x-#ppt_w*1.125000"/>
                                          </p:val>
                                        </p:tav>
                                        <p:tav tm="100000">
                                          <p:val>
                                            <p:strVal val="#ppt_x"/>
                                          </p:val>
                                        </p:tav>
                                      </p:tavLst>
                                    </p:anim>
                                    <p:animEffect transition="in" filter="wipe(right)">
                                      <p:cBhvr>
                                        <p:cTn id="37" dur="500"/>
                                        <p:tgtEl>
                                          <p:spTgt spid="16"/>
                                        </p:tgtEl>
                                      </p:cBhvr>
                                    </p:animEffect>
                                  </p:childTnLst>
                                </p:cTn>
                              </p:par>
                              <p:par>
                                <p:cTn id="38" presetID="12" presetClass="entr" presetSubtype="8" fill="hold" nodeType="withEffect">
                                  <p:stCondLst>
                                    <p:cond delay="750"/>
                                  </p:stCondLst>
                                  <p:childTnLst>
                                    <p:set>
                                      <p:cBhvr>
                                        <p:cTn id="39" dur="1" fill="hold">
                                          <p:stCondLst>
                                            <p:cond delay="0"/>
                                          </p:stCondLst>
                                        </p:cTn>
                                        <p:tgtEl>
                                          <p:spTgt spid="17"/>
                                        </p:tgtEl>
                                        <p:attrNameLst>
                                          <p:attrName>style.visibility</p:attrName>
                                        </p:attrNameLst>
                                      </p:cBhvr>
                                      <p:to>
                                        <p:strVal val="visible"/>
                                      </p:to>
                                    </p:set>
                                    <p:anim calcmode="lin" valueType="num">
                                      <p:cBhvr additive="base">
                                        <p:cTn id="40" dur="500"/>
                                        <p:tgtEl>
                                          <p:spTgt spid="17"/>
                                        </p:tgtEl>
                                        <p:attrNameLst>
                                          <p:attrName>ppt_x</p:attrName>
                                        </p:attrNameLst>
                                      </p:cBhvr>
                                      <p:tavLst>
                                        <p:tav tm="0">
                                          <p:val>
                                            <p:strVal val="#ppt_x-#ppt_w*1.125000"/>
                                          </p:val>
                                        </p:tav>
                                        <p:tav tm="100000">
                                          <p:val>
                                            <p:strVal val="#ppt_x"/>
                                          </p:val>
                                        </p:tav>
                                      </p:tavLst>
                                    </p:anim>
                                    <p:animEffect transition="in" filter="wipe(right)">
                                      <p:cBhvr>
                                        <p:cTn id="4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5682000" y="385911"/>
            <a:ext cx="828000" cy="0"/>
          </a:xfrm>
          <a:prstGeom prst="line">
            <a:avLst/>
          </a:prstGeom>
          <a:ln w="38100" cap="rnd">
            <a:solidFill>
              <a:schemeClr val="accent3"/>
            </a:solidFill>
            <a:round/>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864098" y="445903"/>
            <a:ext cx="2463802" cy="523220"/>
          </a:xfrm>
          <a:prstGeom prst="rect">
            <a:avLst/>
          </a:prstGeom>
          <a:noFill/>
        </p:spPr>
        <p:txBody>
          <a:bodyPr wrap="square" rtlCol="0">
            <a:spAutoFit/>
          </a:bodyPr>
          <a:lstStyle/>
          <a:p>
            <a:pPr algn="dist"/>
            <a:r>
              <a:rPr lang="zh-CN" altLang="en-US" sz="2800" b="1" dirty="0">
                <a:solidFill>
                  <a:schemeClr val="accent6">
                    <a:lumMod val="50000"/>
                  </a:schemeClr>
                </a:solidFill>
              </a:rPr>
              <a:t>标题文字添加</a:t>
            </a:r>
          </a:p>
        </p:txBody>
      </p:sp>
      <p:sp>
        <p:nvSpPr>
          <p:cNvPr id="5" name="文本框 4"/>
          <p:cNvSpPr txBox="1"/>
          <p:nvPr/>
        </p:nvSpPr>
        <p:spPr>
          <a:xfrm>
            <a:off x="4635695" y="918323"/>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sp>
        <p:nvSpPr>
          <p:cNvPr id="6" name="矩形 5"/>
          <p:cNvSpPr/>
          <p:nvPr/>
        </p:nvSpPr>
        <p:spPr>
          <a:xfrm>
            <a:off x="874712" y="2451370"/>
            <a:ext cx="2610644" cy="3122577"/>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3485356" y="2451370"/>
            <a:ext cx="2610644" cy="31225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6096000" y="2451370"/>
            <a:ext cx="2610644" cy="3122577"/>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706643" y="2451370"/>
            <a:ext cx="2610644" cy="312257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椭圆 1"/>
          <p:cNvSpPr/>
          <p:nvPr/>
        </p:nvSpPr>
        <p:spPr>
          <a:xfrm>
            <a:off x="1614791" y="1974714"/>
            <a:ext cx="953312" cy="953312"/>
          </a:xfrm>
          <a:prstGeom prst="ellipse">
            <a:avLst/>
          </a:prstGeom>
          <a:solidFill>
            <a:schemeClr val="accent6">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p:cNvSpPr/>
          <p:nvPr/>
        </p:nvSpPr>
        <p:spPr>
          <a:xfrm>
            <a:off x="3256954" y="3866743"/>
            <a:ext cx="456806" cy="291830"/>
          </a:xfrm>
          <a:prstGeom prst="diamond">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菱形 10"/>
          <p:cNvSpPr/>
          <p:nvPr/>
        </p:nvSpPr>
        <p:spPr>
          <a:xfrm>
            <a:off x="5867597" y="3866743"/>
            <a:ext cx="456806" cy="291830"/>
          </a:xfrm>
          <a:prstGeom prst="diamond">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菱形 11"/>
          <p:cNvSpPr/>
          <p:nvPr/>
        </p:nvSpPr>
        <p:spPr>
          <a:xfrm>
            <a:off x="8478241" y="3866743"/>
            <a:ext cx="456806" cy="291830"/>
          </a:xfrm>
          <a:prstGeom prst="diamond">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4314022" y="1974714"/>
            <a:ext cx="953312" cy="953312"/>
          </a:xfrm>
          <a:prstGeom prst="ellipse">
            <a:avLst/>
          </a:prstGeom>
          <a:solidFill>
            <a:schemeClr val="accent3"/>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6924665" y="1974714"/>
            <a:ext cx="953312" cy="953312"/>
          </a:xfrm>
          <a:prstGeom prst="ellipse">
            <a:avLst/>
          </a:prstGeom>
          <a:solidFill>
            <a:schemeClr val="accent6">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9535309" y="1974714"/>
            <a:ext cx="953312" cy="953312"/>
          </a:xfrm>
          <a:prstGeom prst="ellipse">
            <a:avLst/>
          </a:prstGeom>
          <a:solidFill>
            <a:schemeClr val="accent3"/>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1862058" y="2158982"/>
            <a:ext cx="458780" cy="584775"/>
          </a:xfrm>
          <a:prstGeom prst="rect">
            <a:avLst/>
          </a:prstGeom>
          <a:noFill/>
        </p:spPr>
        <p:txBody>
          <a:bodyPr wrap="none" rtlCol="0">
            <a:spAutoFit/>
          </a:bodyPr>
          <a:lstStyle/>
          <a:p>
            <a:pPr algn="ctr"/>
            <a:r>
              <a:rPr lang="en-US" altLang="zh-CN" sz="3200" b="1" dirty="0">
                <a:solidFill>
                  <a:schemeClr val="bg1"/>
                </a:solidFill>
              </a:rPr>
              <a:t>S</a:t>
            </a:r>
            <a:endParaRPr lang="zh-CN" altLang="en-US" sz="3200" b="1" dirty="0">
              <a:solidFill>
                <a:schemeClr val="bg1"/>
              </a:solidFill>
            </a:endParaRPr>
          </a:p>
        </p:txBody>
      </p:sp>
      <p:sp>
        <p:nvSpPr>
          <p:cNvPr id="17" name="文本框 16"/>
          <p:cNvSpPr txBox="1"/>
          <p:nvPr/>
        </p:nvSpPr>
        <p:spPr>
          <a:xfrm>
            <a:off x="4504382" y="2158982"/>
            <a:ext cx="572593" cy="584775"/>
          </a:xfrm>
          <a:prstGeom prst="rect">
            <a:avLst/>
          </a:prstGeom>
          <a:noFill/>
        </p:spPr>
        <p:txBody>
          <a:bodyPr wrap="none" rtlCol="0">
            <a:spAutoFit/>
          </a:bodyPr>
          <a:lstStyle/>
          <a:p>
            <a:pPr algn="ctr"/>
            <a:r>
              <a:rPr lang="en-US" altLang="zh-CN" sz="3200" b="1" dirty="0">
                <a:solidFill>
                  <a:schemeClr val="bg1"/>
                </a:solidFill>
              </a:rPr>
              <a:t>W</a:t>
            </a:r>
            <a:endParaRPr lang="zh-CN" altLang="en-US" sz="3200" b="1" dirty="0">
              <a:solidFill>
                <a:schemeClr val="bg1"/>
              </a:solidFill>
            </a:endParaRPr>
          </a:p>
        </p:txBody>
      </p:sp>
      <p:sp>
        <p:nvSpPr>
          <p:cNvPr id="18" name="文本框 17"/>
          <p:cNvSpPr txBox="1"/>
          <p:nvPr/>
        </p:nvSpPr>
        <p:spPr>
          <a:xfrm>
            <a:off x="7149489" y="2158982"/>
            <a:ext cx="503664" cy="584775"/>
          </a:xfrm>
          <a:prstGeom prst="rect">
            <a:avLst/>
          </a:prstGeom>
          <a:noFill/>
        </p:spPr>
        <p:txBody>
          <a:bodyPr wrap="none" rtlCol="0">
            <a:spAutoFit/>
          </a:bodyPr>
          <a:lstStyle/>
          <a:p>
            <a:pPr algn="ctr"/>
            <a:r>
              <a:rPr lang="en-US" altLang="zh-CN" sz="3200" b="1" dirty="0">
                <a:solidFill>
                  <a:schemeClr val="bg1"/>
                </a:solidFill>
              </a:rPr>
              <a:t>O</a:t>
            </a:r>
            <a:endParaRPr lang="zh-CN" altLang="en-US" sz="3200" b="1" dirty="0">
              <a:solidFill>
                <a:schemeClr val="bg1"/>
              </a:solidFill>
            </a:endParaRPr>
          </a:p>
        </p:txBody>
      </p:sp>
      <p:sp>
        <p:nvSpPr>
          <p:cNvPr id="19" name="文本框 18"/>
          <p:cNvSpPr txBox="1"/>
          <p:nvPr/>
        </p:nvSpPr>
        <p:spPr>
          <a:xfrm>
            <a:off x="9794598" y="2158982"/>
            <a:ext cx="434735" cy="584775"/>
          </a:xfrm>
          <a:prstGeom prst="rect">
            <a:avLst/>
          </a:prstGeom>
          <a:noFill/>
        </p:spPr>
        <p:txBody>
          <a:bodyPr wrap="none" rtlCol="0">
            <a:spAutoFit/>
          </a:bodyPr>
          <a:lstStyle/>
          <a:p>
            <a:pPr algn="ctr"/>
            <a:r>
              <a:rPr lang="en-US" altLang="zh-CN" sz="3200" b="1" dirty="0">
                <a:solidFill>
                  <a:schemeClr val="bg1"/>
                </a:solidFill>
              </a:rPr>
              <a:t>T</a:t>
            </a:r>
            <a:endParaRPr lang="zh-CN" altLang="en-US" sz="3200" b="1" dirty="0">
              <a:solidFill>
                <a:schemeClr val="bg1"/>
              </a:solidFill>
            </a:endParaRPr>
          </a:p>
        </p:txBody>
      </p:sp>
      <p:grpSp>
        <p:nvGrpSpPr>
          <p:cNvPr id="22" name="组合 21"/>
          <p:cNvGrpSpPr/>
          <p:nvPr/>
        </p:nvGrpSpPr>
        <p:grpSpPr>
          <a:xfrm>
            <a:off x="1013383" y="3275376"/>
            <a:ext cx="2241974" cy="1737619"/>
            <a:chOff x="1014979" y="3275376"/>
            <a:chExt cx="2241974" cy="1737619"/>
          </a:xfrm>
        </p:grpSpPr>
        <p:sp>
          <p:nvSpPr>
            <p:cNvPr id="20" name="矩形 19"/>
            <p:cNvSpPr/>
            <p:nvPr/>
          </p:nvSpPr>
          <p:spPr>
            <a:xfrm>
              <a:off x="1129181" y="3628000"/>
              <a:ext cx="2013570" cy="1384995"/>
            </a:xfrm>
            <a:prstGeom prst="rect">
              <a:avLst/>
            </a:prstGeom>
          </p:spPr>
          <p:txBody>
            <a:bodyPr wrap="square">
              <a:spAutoFit/>
            </a:bodyPr>
            <a:lstStyle/>
            <a:p>
              <a:pPr algn="ctr">
                <a:lnSpc>
                  <a:spcPct val="120000"/>
                </a:lnSpc>
              </a:pPr>
              <a:r>
                <a:rPr lang="zh-CN" altLang="en-US" sz="1400" dirty="0">
                  <a:solidFill>
                    <a:schemeClr val="bg1"/>
                  </a:solidFill>
                </a:rPr>
                <a:t>用户可以在投影仪或者计算机上进行演示也可以将演示文稿打印出来制作成胶片以便应用到更广泛的领域中</a:t>
              </a:r>
            </a:p>
          </p:txBody>
        </p:sp>
        <p:sp>
          <p:nvSpPr>
            <p:cNvPr id="21" name="矩形 20"/>
            <p:cNvSpPr/>
            <p:nvPr/>
          </p:nvSpPr>
          <p:spPr>
            <a:xfrm>
              <a:off x="1014979" y="3275376"/>
              <a:ext cx="2241974" cy="396134"/>
            </a:xfrm>
            <a:prstGeom prst="rect">
              <a:avLst/>
            </a:prstGeom>
          </p:spPr>
          <p:txBody>
            <a:bodyPr wrap="square">
              <a:spAutoFit/>
            </a:bodyPr>
            <a:lstStyle/>
            <a:p>
              <a:pPr algn="ctr">
                <a:lnSpc>
                  <a:spcPct val="120000"/>
                </a:lnSpc>
              </a:pPr>
              <a:r>
                <a:rPr lang="zh-CN" altLang="en-US" b="1" dirty="0">
                  <a:solidFill>
                    <a:schemeClr val="bg1"/>
                  </a:solidFill>
                </a:rPr>
                <a:t>标题文字添加</a:t>
              </a:r>
            </a:p>
          </p:txBody>
        </p:sp>
      </p:grpSp>
      <p:grpSp>
        <p:nvGrpSpPr>
          <p:cNvPr id="23" name="组合 22"/>
          <p:cNvGrpSpPr/>
          <p:nvPr/>
        </p:nvGrpSpPr>
        <p:grpSpPr>
          <a:xfrm>
            <a:off x="3669690" y="3275376"/>
            <a:ext cx="2241974" cy="1737619"/>
            <a:chOff x="1014979" y="3275376"/>
            <a:chExt cx="2241974" cy="1737619"/>
          </a:xfrm>
        </p:grpSpPr>
        <p:sp>
          <p:nvSpPr>
            <p:cNvPr id="24" name="矩形 23"/>
            <p:cNvSpPr/>
            <p:nvPr/>
          </p:nvSpPr>
          <p:spPr>
            <a:xfrm>
              <a:off x="1129181" y="3628000"/>
              <a:ext cx="2013570" cy="1384995"/>
            </a:xfrm>
            <a:prstGeom prst="rect">
              <a:avLst/>
            </a:prstGeom>
          </p:spPr>
          <p:txBody>
            <a:bodyPr wrap="square">
              <a:spAutoFit/>
            </a:bodyPr>
            <a:lstStyle/>
            <a:p>
              <a:pPr algn="ctr">
                <a:lnSpc>
                  <a:spcPct val="120000"/>
                </a:lnSpc>
              </a:pPr>
              <a:r>
                <a:rPr lang="zh-CN" altLang="en-US" sz="1400" dirty="0">
                  <a:solidFill>
                    <a:schemeClr val="bg1"/>
                  </a:solidFill>
                </a:rPr>
                <a:t>用户可以在投影仪或者计算机上进行演示也可以将演示文稿打印出来制作成胶片以便应用到更广泛的领域中</a:t>
              </a:r>
            </a:p>
          </p:txBody>
        </p:sp>
        <p:sp>
          <p:nvSpPr>
            <p:cNvPr id="25" name="矩形 24"/>
            <p:cNvSpPr/>
            <p:nvPr/>
          </p:nvSpPr>
          <p:spPr>
            <a:xfrm>
              <a:off x="1014979" y="3275376"/>
              <a:ext cx="2241974" cy="396134"/>
            </a:xfrm>
            <a:prstGeom prst="rect">
              <a:avLst/>
            </a:prstGeom>
          </p:spPr>
          <p:txBody>
            <a:bodyPr wrap="square">
              <a:spAutoFit/>
            </a:bodyPr>
            <a:lstStyle/>
            <a:p>
              <a:pPr algn="ctr">
                <a:lnSpc>
                  <a:spcPct val="120000"/>
                </a:lnSpc>
              </a:pPr>
              <a:r>
                <a:rPr lang="zh-CN" altLang="en-US" b="1" dirty="0">
                  <a:solidFill>
                    <a:schemeClr val="bg1"/>
                  </a:solidFill>
                </a:rPr>
                <a:t>标题文字添加</a:t>
              </a:r>
            </a:p>
          </p:txBody>
        </p:sp>
      </p:grpSp>
      <p:grpSp>
        <p:nvGrpSpPr>
          <p:cNvPr id="26" name="组合 25"/>
          <p:cNvGrpSpPr/>
          <p:nvPr/>
        </p:nvGrpSpPr>
        <p:grpSpPr>
          <a:xfrm>
            <a:off x="6280334" y="3275376"/>
            <a:ext cx="2241974" cy="1737619"/>
            <a:chOff x="1014979" y="3275376"/>
            <a:chExt cx="2241974" cy="1737619"/>
          </a:xfrm>
        </p:grpSpPr>
        <p:sp>
          <p:nvSpPr>
            <p:cNvPr id="27" name="矩形 26"/>
            <p:cNvSpPr/>
            <p:nvPr/>
          </p:nvSpPr>
          <p:spPr>
            <a:xfrm>
              <a:off x="1129181" y="3628000"/>
              <a:ext cx="2013570" cy="1384995"/>
            </a:xfrm>
            <a:prstGeom prst="rect">
              <a:avLst/>
            </a:prstGeom>
          </p:spPr>
          <p:txBody>
            <a:bodyPr wrap="square">
              <a:spAutoFit/>
            </a:bodyPr>
            <a:lstStyle/>
            <a:p>
              <a:pPr algn="ctr">
                <a:lnSpc>
                  <a:spcPct val="120000"/>
                </a:lnSpc>
              </a:pPr>
              <a:r>
                <a:rPr lang="zh-CN" altLang="en-US" sz="1400" dirty="0">
                  <a:solidFill>
                    <a:schemeClr val="bg1"/>
                  </a:solidFill>
                </a:rPr>
                <a:t>用户可以在投影仪或者计算机上进行演示也可以将演示文稿打印出来制作成胶片以便应用到更广泛的领域中</a:t>
              </a:r>
            </a:p>
          </p:txBody>
        </p:sp>
        <p:sp>
          <p:nvSpPr>
            <p:cNvPr id="28" name="矩形 27"/>
            <p:cNvSpPr/>
            <p:nvPr/>
          </p:nvSpPr>
          <p:spPr>
            <a:xfrm>
              <a:off x="1014979" y="3275376"/>
              <a:ext cx="2241974" cy="396134"/>
            </a:xfrm>
            <a:prstGeom prst="rect">
              <a:avLst/>
            </a:prstGeom>
          </p:spPr>
          <p:txBody>
            <a:bodyPr wrap="square">
              <a:spAutoFit/>
            </a:bodyPr>
            <a:lstStyle/>
            <a:p>
              <a:pPr algn="ctr">
                <a:lnSpc>
                  <a:spcPct val="120000"/>
                </a:lnSpc>
              </a:pPr>
              <a:r>
                <a:rPr lang="zh-CN" altLang="en-US" b="1" dirty="0">
                  <a:solidFill>
                    <a:schemeClr val="bg1"/>
                  </a:solidFill>
                </a:rPr>
                <a:t>标题文字添加</a:t>
              </a:r>
            </a:p>
          </p:txBody>
        </p:sp>
      </p:grpSp>
      <p:grpSp>
        <p:nvGrpSpPr>
          <p:cNvPr id="29" name="组合 28"/>
          <p:cNvGrpSpPr/>
          <p:nvPr/>
        </p:nvGrpSpPr>
        <p:grpSpPr>
          <a:xfrm>
            <a:off x="8890978" y="3275376"/>
            <a:ext cx="2241974" cy="1737619"/>
            <a:chOff x="1014979" y="3275376"/>
            <a:chExt cx="2241974" cy="1737619"/>
          </a:xfrm>
        </p:grpSpPr>
        <p:sp>
          <p:nvSpPr>
            <p:cNvPr id="30" name="矩形 29"/>
            <p:cNvSpPr/>
            <p:nvPr/>
          </p:nvSpPr>
          <p:spPr>
            <a:xfrm>
              <a:off x="1129181" y="3628000"/>
              <a:ext cx="2013570" cy="1384995"/>
            </a:xfrm>
            <a:prstGeom prst="rect">
              <a:avLst/>
            </a:prstGeom>
          </p:spPr>
          <p:txBody>
            <a:bodyPr wrap="square">
              <a:spAutoFit/>
            </a:bodyPr>
            <a:lstStyle/>
            <a:p>
              <a:pPr algn="ctr">
                <a:lnSpc>
                  <a:spcPct val="120000"/>
                </a:lnSpc>
              </a:pPr>
              <a:r>
                <a:rPr lang="zh-CN" altLang="en-US" sz="1400" dirty="0">
                  <a:solidFill>
                    <a:schemeClr val="bg1"/>
                  </a:solidFill>
                </a:rPr>
                <a:t>用户可以在投影仪或者计算机上进行演示也可以将演示文稿打印出来制作成胶片以便应用到更广泛的领域中</a:t>
              </a:r>
            </a:p>
          </p:txBody>
        </p:sp>
        <p:sp>
          <p:nvSpPr>
            <p:cNvPr id="31" name="矩形 30"/>
            <p:cNvSpPr/>
            <p:nvPr/>
          </p:nvSpPr>
          <p:spPr>
            <a:xfrm>
              <a:off x="1014979" y="3275376"/>
              <a:ext cx="2241974" cy="396134"/>
            </a:xfrm>
            <a:prstGeom prst="rect">
              <a:avLst/>
            </a:prstGeom>
          </p:spPr>
          <p:txBody>
            <a:bodyPr wrap="square">
              <a:spAutoFit/>
            </a:bodyPr>
            <a:lstStyle/>
            <a:p>
              <a:pPr algn="ctr">
                <a:lnSpc>
                  <a:spcPct val="120000"/>
                </a:lnSpc>
              </a:pPr>
              <a:r>
                <a:rPr lang="zh-CN" altLang="en-US" b="1" dirty="0">
                  <a:solidFill>
                    <a:schemeClr val="bg1"/>
                  </a:solidFill>
                </a:rPr>
                <a:t>标题文字添加</a:t>
              </a:r>
            </a:p>
          </p:txBody>
        </p:sp>
      </p:grpSp>
    </p:spTree>
    <p:extLst>
      <p:ext uri="{BB962C8B-B14F-4D97-AF65-F5344CB8AC3E}">
        <p14:creationId xmlns:p14="http://schemas.microsoft.com/office/powerpoint/2010/main" val="4074239251"/>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anim calcmode="lin" valueType="num">
                                      <p:cBhvr>
                                        <p:cTn id="23" dur="1000" fill="hold"/>
                                        <p:tgtEl>
                                          <p:spTgt spid="9"/>
                                        </p:tgtEl>
                                        <p:attrNameLst>
                                          <p:attrName>ppt_x</p:attrName>
                                        </p:attrNameLst>
                                      </p:cBhvr>
                                      <p:tavLst>
                                        <p:tav tm="0">
                                          <p:val>
                                            <p:strVal val="#ppt_x"/>
                                          </p:val>
                                        </p:tav>
                                        <p:tav tm="100000">
                                          <p:val>
                                            <p:strVal val="#ppt_x"/>
                                          </p:val>
                                        </p:tav>
                                      </p:tavLst>
                                    </p:anim>
                                    <p:anim calcmode="lin" valueType="num">
                                      <p:cBhvr>
                                        <p:cTn id="24" dur="1000" fill="hold"/>
                                        <p:tgtEl>
                                          <p:spTgt spid="9"/>
                                        </p:tgtEl>
                                        <p:attrNameLst>
                                          <p:attrName>ppt_y</p:attrName>
                                        </p:attrNameLst>
                                      </p:cBhvr>
                                      <p:tavLst>
                                        <p:tav tm="0">
                                          <p:val>
                                            <p:strVal val="#ppt_y+.1"/>
                                          </p:val>
                                        </p:tav>
                                        <p:tav tm="100000">
                                          <p:val>
                                            <p:strVal val="#ppt_y"/>
                                          </p:val>
                                        </p:tav>
                                      </p:tavLst>
                                    </p:anim>
                                  </p:childTnLst>
                                </p:cTn>
                              </p:par>
                            </p:childTnLst>
                          </p:cTn>
                        </p:par>
                        <p:par>
                          <p:cTn id="25" fill="hold">
                            <p:stCondLst>
                              <p:cond delay="1000"/>
                            </p:stCondLst>
                            <p:childTnLst>
                              <p:par>
                                <p:cTn id="26" presetID="10" presetClass="entr" presetSubtype="0" fill="hold" grpId="0" nodeType="after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500"/>
                                        <p:tgtEl>
                                          <p:spTgt spid="12"/>
                                        </p:tgtEl>
                                      </p:cBhvr>
                                    </p:animEffect>
                                  </p:childTnLst>
                                </p:cTn>
                              </p:par>
                            </p:childTnLst>
                          </p:cTn>
                        </p:par>
                        <p:par>
                          <p:cTn id="35" fill="hold">
                            <p:stCondLst>
                              <p:cond delay="1500"/>
                            </p:stCondLst>
                            <p:childTnLst>
                              <p:par>
                                <p:cTn id="36" presetID="53" presetClass="entr" presetSubtype="16" fill="hold" grpId="0" nodeType="afterEffect">
                                  <p:stCondLst>
                                    <p:cond delay="0"/>
                                  </p:stCondLst>
                                  <p:childTnLst>
                                    <p:set>
                                      <p:cBhvr>
                                        <p:cTn id="37" dur="1" fill="hold">
                                          <p:stCondLst>
                                            <p:cond delay="0"/>
                                          </p:stCondLst>
                                        </p:cTn>
                                        <p:tgtEl>
                                          <p:spTgt spid="2"/>
                                        </p:tgtEl>
                                        <p:attrNameLst>
                                          <p:attrName>style.visibility</p:attrName>
                                        </p:attrNameLst>
                                      </p:cBhvr>
                                      <p:to>
                                        <p:strVal val="visible"/>
                                      </p:to>
                                    </p:set>
                                    <p:anim calcmode="lin" valueType="num">
                                      <p:cBhvr>
                                        <p:cTn id="38" dur="500" fill="hold"/>
                                        <p:tgtEl>
                                          <p:spTgt spid="2"/>
                                        </p:tgtEl>
                                        <p:attrNameLst>
                                          <p:attrName>ppt_w</p:attrName>
                                        </p:attrNameLst>
                                      </p:cBhvr>
                                      <p:tavLst>
                                        <p:tav tm="0">
                                          <p:val>
                                            <p:fltVal val="0"/>
                                          </p:val>
                                        </p:tav>
                                        <p:tav tm="100000">
                                          <p:val>
                                            <p:strVal val="#ppt_w"/>
                                          </p:val>
                                        </p:tav>
                                      </p:tavLst>
                                    </p:anim>
                                    <p:anim calcmode="lin" valueType="num">
                                      <p:cBhvr>
                                        <p:cTn id="39" dur="500" fill="hold"/>
                                        <p:tgtEl>
                                          <p:spTgt spid="2"/>
                                        </p:tgtEl>
                                        <p:attrNameLst>
                                          <p:attrName>ppt_h</p:attrName>
                                        </p:attrNameLst>
                                      </p:cBhvr>
                                      <p:tavLst>
                                        <p:tav tm="0">
                                          <p:val>
                                            <p:fltVal val="0"/>
                                          </p:val>
                                        </p:tav>
                                        <p:tav tm="100000">
                                          <p:val>
                                            <p:strVal val="#ppt_h"/>
                                          </p:val>
                                        </p:tav>
                                      </p:tavLst>
                                    </p:anim>
                                    <p:animEffect transition="in" filter="fade">
                                      <p:cBhvr>
                                        <p:cTn id="40" dur="500"/>
                                        <p:tgtEl>
                                          <p:spTgt spid="2"/>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13"/>
                                        </p:tgtEl>
                                        <p:attrNameLst>
                                          <p:attrName>style.visibility</p:attrName>
                                        </p:attrNameLst>
                                      </p:cBhvr>
                                      <p:to>
                                        <p:strVal val="visible"/>
                                      </p:to>
                                    </p:set>
                                    <p:anim calcmode="lin" valueType="num">
                                      <p:cBhvr>
                                        <p:cTn id="43" dur="500" fill="hold"/>
                                        <p:tgtEl>
                                          <p:spTgt spid="13"/>
                                        </p:tgtEl>
                                        <p:attrNameLst>
                                          <p:attrName>ppt_w</p:attrName>
                                        </p:attrNameLst>
                                      </p:cBhvr>
                                      <p:tavLst>
                                        <p:tav tm="0">
                                          <p:val>
                                            <p:fltVal val="0"/>
                                          </p:val>
                                        </p:tav>
                                        <p:tav tm="100000">
                                          <p:val>
                                            <p:strVal val="#ppt_w"/>
                                          </p:val>
                                        </p:tav>
                                      </p:tavLst>
                                    </p:anim>
                                    <p:anim calcmode="lin" valueType="num">
                                      <p:cBhvr>
                                        <p:cTn id="44" dur="500" fill="hold"/>
                                        <p:tgtEl>
                                          <p:spTgt spid="13"/>
                                        </p:tgtEl>
                                        <p:attrNameLst>
                                          <p:attrName>ppt_h</p:attrName>
                                        </p:attrNameLst>
                                      </p:cBhvr>
                                      <p:tavLst>
                                        <p:tav tm="0">
                                          <p:val>
                                            <p:fltVal val="0"/>
                                          </p:val>
                                        </p:tav>
                                        <p:tav tm="100000">
                                          <p:val>
                                            <p:strVal val="#ppt_h"/>
                                          </p:val>
                                        </p:tav>
                                      </p:tavLst>
                                    </p:anim>
                                    <p:animEffect transition="in" filter="fade">
                                      <p:cBhvr>
                                        <p:cTn id="45" dur="500"/>
                                        <p:tgtEl>
                                          <p:spTgt spid="13"/>
                                        </p:tgtEl>
                                      </p:cBhvr>
                                    </p:animEffect>
                                  </p:childTnLst>
                                </p:cTn>
                              </p:par>
                              <p:par>
                                <p:cTn id="46" presetID="53" presetClass="entr" presetSubtype="16" fill="hold" grpId="0" nodeType="withEffect">
                                  <p:stCondLst>
                                    <p:cond delay="0"/>
                                  </p:stCondLst>
                                  <p:childTnLst>
                                    <p:set>
                                      <p:cBhvr>
                                        <p:cTn id="47" dur="1" fill="hold">
                                          <p:stCondLst>
                                            <p:cond delay="0"/>
                                          </p:stCondLst>
                                        </p:cTn>
                                        <p:tgtEl>
                                          <p:spTgt spid="14"/>
                                        </p:tgtEl>
                                        <p:attrNameLst>
                                          <p:attrName>style.visibility</p:attrName>
                                        </p:attrNameLst>
                                      </p:cBhvr>
                                      <p:to>
                                        <p:strVal val="visible"/>
                                      </p:to>
                                    </p:set>
                                    <p:anim calcmode="lin" valueType="num">
                                      <p:cBhvr>
                                        <p:cTn id="48" dur="500" fill="hold"/>
                                        <p:tgtEl>
                                          <p:spTgt spid="14"/>
                                        </p:tgtEl>
                                        <p:attrNameLst>
                                          <p:attrName>ppt_w</p:attrName>
                                        </p:attrNameLst>
                                      </p:cBhvr>
                                      <p:tavLst>
                                        <p:tav tm="0">
                                          <p:val>
                                            <p:fltVal val="0"/>
                                          </p:val>
                                        </p:tav>
                                        <p:tav tm="100000">
                                          <p:val>
                                            <p:strVal val="#ppt_w"/>
                                          </p:val>
                                        </p:tav>
                                      </p:tavLst>
                                    </p:anim>
                                    <p:anim calcmode="lin" valueType="num">
                                      <p:cBhvr>
                                        <p:cTn id="49" dur="500" fill="hold"/>
                                        <p:tgtEl>
                                          <p:spTgt spid="14"/>
                                        </p:tgtEl>
                                        <p:attrNameLst>
                                          <p:attrName>ppt_h</p:attrName>
                                        </p:attrNameLst>
                                      </p:cBhvr>
                                      <p:tavLst>
                                        <p:tav tm="0">
                                          <p:val>
                                            <p:fltVal val="0"/>
                                          </p:val>
                                        </p:tav>
                                        <p:tav tm="100000">
                                          <p:val>
                                            <p:strVal val="#ppt_h"/>
                                          </p:val>
                                        </p:tav>
                                      </p:tavLst>
                                    </p:anim>
                                    <p:animEffect transition="in" filter="fade">
                                      <p:cBhvr>
                                        <p:cTn id="50" dur="500"/>
                                        <p:tgtEl>
                                          <p:spTgt spid="14"/>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15"/>
                                        </p:tgtEl>
                                        <p:attrNameLst>
                                          <p:attrName>style.visibility</p:attrName>
                                        </p:attrNameLst>
                                      </p:cBhvr>
                                      <p:to>
                                        <p:strVal val="visible"/>
                                      </p:to>
                                    </p:set>
                                    <p:anim calcmode="lin" valueType="num">
                                      <p:cBhvr>
                                        <p:cTn id="53" dur="500" fill="hold"/>
                                        <p:tgtEl>
                                          <p:spTgt spid="15"/>
                                        </p:tgtEl>
                                        <p:attrNameLst>
                                          <p:attrName>ppt_w</p:attrName>
                                        </p:attrNameLst>
                                      </p:cBhvr>
                                      <p:tavLst>
                                        <p:tav tm="0">
                                          <p:val>
                                            <p:fltVal val="0"/>
                                          </p:val>
                                        </p:tav>
                                        <p:tav tm="100000">
                                          <p:val>
                                            <p:strVal val="#ppt_w"/>
                                          </p:val>
                                        </p:tav>
                                      </p:tavLst>
                                    </p:anim>
                                    <p:anim calcmode="lin" valueType="num">
                                      <p:cBhvr>
                                        <p:cTn id="54" dur="500" fill="hold"/>
                                        <p:tgtEl>
                                          <p:spTgt spid="15"/>
                                        </p:tgtEl>
                                        <p:attrNameLst>
                                          <p:attrName>ppt_h</p:attrName>
                                        </p:attrNameLst>
                                      </p:cBhvr>
                                      <p:tavLst>
                                        <p:tav tm="0">
                                          <p:val>
                                            <p:fltVal val="0"/>
                                          </p:val>
                                        </p:tav>
                                        <p:tav tm="100000">
                                          <p:val>
                                            <p:strVal val="#ppt_h"/>
                                          </p:val>
                                        </p:tav>
                                      </p:tavLst>
                                    </p:anim>
                                    <p:animEffect transition="in" filter="fade">
                                      <p:cBhvr>
                                        <p:cTn id="55" dur="500"/>
                                        <p:tgtEl>
                                          <p:spTgt spid="15"/>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16"/>
                                        </p:tgtEl>
                                        <p:attrNameLst>
                                          <p:attrName>style.visibility</p:attrName>
                                        </p:attrNameLst>
                                      </p:cBhvr>
                                      <p:to>
                                        <p:strVal val="visible"/>
                                      </p:to>
                                    </p:set>
                                    <p:anim calcmode="lin" valueType="num">
                                      <p:cBhvr>
                                        <p:cTn id="58" dur="500" fill="hold"/>
                                        <p:tgtEl>
                                          <p:spTgt spid="16"/>
                                        </p:tgtEl>
                                        <p:attrNameLst>
                                          <p:attrName>ppt_w</p:attrName>
                                        </p:attrNameLst>
                                      </p:cBhvr>
                                      <p:tavLst>
                                        <p:tav tm="0">
                                          <p:val>
                                            <p:fltVal val="0"/>
                                          </p:val>
                                        </p:tav>
                                        <p:tav tm="100000">
                                          <p:val>
                                            <p:strVal val="#ppt_w"/>
                                          </p:val>
                                        </p:tav>
                                      </p:tavLst>
                                    </p:anim>
                                    <p:anim calcmode="lin" valueType="num">
                                      <p:cBhvr>
                                        <p:cTn id="59" dur="500" fill="hold"/>
                                        <p:tgtEl>
                                          <p:spTgt spid="16"/>
                                        </p:tgtEl>
                                        <p:attrNameLst>
                                          <p:attrName>ppt_h</p:attrName>
                                        </p:attrNameLst>
                                      </p:cBhvr>
                                      <p:tavLst>
                                        <p:tav tm="0">
                                          <p:val>
                                            <p:fltVal val="0"/>
                                          </p:val>
                                        </p:tav>
                                        <p:tav tm="100000">
                                          <p:val>
                                            <p:strVal val="#ppt_h"/>
                                          </p:val>
                                        </p:tav>
                                      </p:tavLst>
                                    </p:anim>
                                    <p:animEffect transition="in" filter="fade">
                                      <p:cBhvr>
                                        <p:cTn id="60" dur="500"/>
                                        <p:tgtEl>
                                          <p:spTgt spid="16"/>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17"/>
                                        </p:tgtEl>
                                        <p:attrNameLst>
                                          <p:attrName>style.visibility</p:attrName>
                                        </p:attrNameLst>
                                      </p:cBhvr>
                                      <p:to>
                                        <p:strVal val="visible"/>
                                      </p:to>
                                    </p:set>
                                    <p:anim calcmode="lin" valueType="num">
                                      <p:cBhvr>
                                        <p:cTn id="63" dur="500" fill="hold"/>
                                        <p:tgtEl>
                                          <p:spTgt spid="17"/>
                                        </p:tgtEl>
                                        <p:attrNameLst>
                                          <p:attrName>ppt_w</p:attrName>
                                        </p:attrNameLst>
                                      </p:cBhvr>
                                      <p:tavLst>
                                        <p:tav tm="0">
                                          <p:val>
                                            <p:fltVal val="0"/>
                                          </p:val>
                                        </p:tav>
                                        <p:tav tm="100000">
                                          <p:val>
                                            <p:strVal val="#ppt_w"/>
                                          </p:val>
                                        </p:tav>
                                      </p:tavLst>
                                    </p:anim>
                                    <p:anim calcmode="lin" valueType="num">
                                      <p:cBhvr>
                                        <p:cTn id="64" dur="500" fill="hold"/>
                                        <p:tgtEl>
                                          <p:spTgt spid="17"/>
                                        </p:tgtEl>
                                        <p:attrNameLst>
                                          <p:attrName>ppt_h</p:attrName>
                                        </p:attrNameLst>
                                      </p:cBhvr>
                                      <p:tavLst>
                                        <p:tav tm="0">
                                          <p:val>
                                            <p:fltVal val="0"/>
                                          </p:val>
                                        </p:tav>
                                        <p:tav tm="100000">
                                          <p:val>
                                            <p:strVal val="#ppt_h"/>
                                          </p:val>
                                        </p:tav>
                                      </p:tavLst>
                                    </p:anim>
                                    <p:animEffect transition="in" filter="fade">
                                      <p:cBhvr>
                                        <p:cTn id="65" dur="500"/>
                                        <p:tgtEl>
                                          <p:spTgt spid="17"/>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18"/>
                                        </p:tgtEl>
                                        <p:attrNameLst>
                                          <p:attrName>style.visibility</p:attrName>
                                        </p:attrNameLst>
                                      </p:cBhvr>
                                      <p:to>
                                        <p:strVal val="visible"/>
                                      </p:to>
                                    </p:set>
                                    <p:anim calcmode="lin" valueType="num">
                                      <p:cBhvr>
                                        <p:cTn id="68" dur="500" fill="hold"/>
                                        <p:tgtEl>
                                          <p:spTgt spid="18"/>
                                        </p:tgtEl>
                                        <p:attrNameLst>
                                          <p:attrName>ppt_w</p:attrName>
                                        </p:attrNameLst>
                                      </p:cBhvr>
                                      <p:tavLst>
                                        <p:tav tm="0">
                                          <p:val>
                                            <p:fltVal val="0"/>
                                          </p:val>
                                        </p:tav>
                                        <p:tav tm="100000">
                                          <p:val>
                                            <p:strVal val="#ppt_w"/>
                                          </p:val>
                                        </p:tav>
                                      </p:tavLst>
                                    </p:anim>
                                    <p:anim calcmode="lin" valueType="num">
                                      <p:cBhvr>
                                        <p:cTn id="69" dur="500" fill="hold"/>
                                        <p:tgtEl>
                                          <p:spTgt spid="18"/>
                                        </p:tgtEl>
                                        <p:attrNameLst>
                                          <p:attrName>ppt_h</p:attrName>
                                        </p:attrNameLst>
                                      </p:cBhvr>
                                      <p:tavLst>
                                        <p:tav tm="0">
                                          <p:val>
                                            <p:fltVal val="0"/>
                                          </p:val>
                                        </p:tav>
                                        <p:tav tm="100000">
                                          <p:val>
                                            <p:strVal val="#ppt_h"/>
                                          </p:val>
                                        </p:tav>
                                      </p:tavLst>
                                    </p:anim>
                                    <p:animEffect transition="in" filter="fade">
                                      <p:cBhvr>
                                        <p:cTn id="70" dur="500"/>
                                        <p:tgtEl>
                                          <p:spTgt spid="18"/>
                                        </p:tgtEl>
                                      </p:cBhvr>
                                    </p:animEffect>
                                  </p:childTnLst>
                                </p:cTn>
                              </p:par>
                              <p:par>
                                <p:cTn id="71" presetID="53" presetClass="entr" presetSubtype="16" fill="hold" grpId="0" nodeType="withEffect">
                                  <p:stCondLst>
                                    <p:cond delay="0"/>
                                  </p:stCondLst>
                                  <p:childTnLst>
                                    <p:set>
                                      <p:cBhvr>
                                        <p:cTn id="72" dur="1" fill="hold">
                                          <p:stCondLst>
                                            <p:cond delay="0"/>
                                          </p:stCondLst>
                                        </p:cTn>
                                        <p:tgtEl>
                                          <p:spTgt spid="19"/>
                                        </p:tgtEl>
                                        <p:attrNameLst>
                                          <p:attrName>style.visibility</p:attrName>
                                        </p:attrNameLst>
                                      </p:cBhvr>
                                      <p:to>
                                        <p:strVal val="visible"/>
                                      </p:to>
                                    </p:set>
                                    <p:anim calcmode="lin" valueType="num">
                                      <p:cBhvr>
                                        <p:cTn id="73" dur="500" fill="hold"/>
                                        <p:tgtEl>
                                          <p:spTgt spid="19"/>
                                        </p:tgtEl>
                                        <p:attrNameLst>
                                          <p:attrName>ppt_w</p:attrName>
                                        </p:attrNameLst>
                                      </p:cBhvr>
                                      <p:tavLst>
                                        <p:tav tm="0">
                                          <p:val>
                                            <p:fltVal val="0"/>
                                          </p:val>
                                        </p:tav>
                                        <p:tav tm="100000">
                                          <p:val>
                                            <p:strVal val="#ppt_w"/>
                                          </p:val>
                                        </p:tav>
                                      </p:tavLst>
                                    </p:anim>
                                    <p:anim calcmode="lin" valueType="num">
                                      <p:cBhvr>
                                        <p:cTn id="74" dur="500" fill="hold"/>
                                        <p:tgtEl>
                                          <p:spTgt spid="19"/>
                                        </p:tgtEl>
                                        <p:attrNameLst>
                                          <p:attrName>ppt_h</p:attrName>
                                        </p:attrNameLst>
                                      </p:cBhvr>
                                      <p:tavLst>
                                        <p:tav tm="0">
                                          <p:val>
                                            <p:fltVal val="0"/>
                                          </p:val>
                                        </p:tav>
                                        <p:tav tm="100000">
                                          <p:val>
                                            <p:strVal val="#ppt_h"/>
                                          </p:val>
                                        </p:tav>
                                      </p:tavLst>
                                    </p:anim>
                                    <p:animEffect transition="in" filter="fade">
                                      <p:cBhvr>
                                        <p:cTn id="75" dur="500"/>
                                        <p:tgtEl>
                                          <p:spTgt spid="19"/>
                                        </p:tgtEl>
                                      </p:cBhvr>
                                    </p:animEffect>
                                  </p:childTnLst>
                                </p:cTn>
                              </p:par>
                            </p:childTnLst>
                          </p:cTn>
                        </p:par>
                        <p:par>
                          <p:cTn id="76" fill="hold">
                            <p:stCondLst>
                              <p:cond delay="2000"/>
                            </p:stCondLst>
                            <p:childTnLst>
                              <p:par>
                                <p:cTn id="77" presetID="22" presetClass="entr" presetSubtype="1" fill="hold" nodeType="afterEffect">
                                  <p:stCondLst>
                                    <p:cond delay="0"/>
                                  </p:stCondLst>
                                  <p:childTnLst>
                                    <p:set>
                                      <p:cBhvr>
                                        <p:cTn id="78" dur="1" fill="hold">
                                          <p:stCondLst>
                                            <p:cond delay="0"/>
                                          </p:stCondLst>
                                        </p:cTn>
                                        <p:tgtEl>
                                          <p:spTgt spid="22"/>
                                        </p:tgtEl>
                                        <p:attrNameLst>
                                          <p:attrName>style.visibility</p:attrName>
                                        </p:attrNameLst>
                                      </p:cBhvr>
                                      <p:to>
                                        <p:strVal val="visible"/>
                                      </p:to>
                                    </p:set>
                                    <p:animEffect transition="in" filter="wipe(up)">
                                      <p:cBhvr>
                                        <p:cTn id="79" dur="500"/>
                                        <p:tgtEl>
                                          <p:spTgt spid="22"/>
                                        </p:tgtEl>
                                      </p:cBhvr>
                                    </p:animEffect>
                                  </p:childTnLst>
                                </p:cTn>
                              </p:par>
                            </p:childTnLst>
                          </p:cTn>
                        </p:par>
                        <p:par>
                          <p:cTn id="80" fill="hold">
                            <p:stCondLst>
                              <p:cond delay="2500"/>
                            </p:stCondLst>
                            <p:childTnLst>
                              <p:par>
                                <p:cTn id="81" presetID="22" presetClass="entr" presetSubtype="1" fill="hold" nodeType="afterEffect">
                                  <p:stCondLst>
                                    <p:cond delay="0"/>
                                  </p:stCondLst>
                                  <p:childTnLst>
                                    <p:set>
                                      <p:cBhvr>
                                        <p:cTn id="82" dur="1" fill="hold">
                                          <p:stCondLst>
                                            <p:cond delay="0"/>
                                          </p:stCondLst>
                                        </p:cTn>
                                        <p:tgtEl>
                                          <p:spTgt spid="23"/>
                                        </p:tgtEl>
                                        <p:attrNameLst>
                                          <p:attrName>style.visibility</p:attrName>
                                        </p:attrNameLst>
                                      </p:cBhvr>
                                      <p:to>
                                        <p:strVal val="visible"/>
                                      </p:to>
                                    </p:set>
                                    <p:animEffect transition="in" filter="wipe(up)">
                                      <p:cBhvr>
                                        <p:cTn id="83" dur="500"/>
                                        <p:tgtEl>
                                          <p:spTgt spid="23"/>
                                        </p:tgtEl>
                                      </p:cBhvr>
                                    </p:animEffect>
                                  </p:childTnLst>
                                </p:cTn>
                              </p:par>
                            </p:childTnLst>
                          </p:cTn>
                        </p:par>
                        <p:par>
                          <p:cTn id="84" fill="hold">
                            <p:stCondLst>
                              <p:cond delay="3000"/>
                            </p:stCondLst>
                            <p:childTnLst>
                              <p:par>
                                <p:cTn id="85" presetID="22" presetClass="entr" presetSubtype="1" fill="hold" nodeType="afterEffect">
                                  <p:stCondLst>
                                    <p:cond delay="0"/>
                                  </p:stCondLst>
                                  <p:childTnLst>
                                    <p:set>
                                      <p:cBhvr>
                                        <p:cTn id="86" dur="1" fill="hold">
                                          <p:stCondLst>
                                            <p:cond delay="0"/>
                                          </p:stCondLst>
                                        </p:cTn>
                                        <p:tgtEl>
                                          <p:spTgt spid="26"/>
                                        </p:tgtEl>
                                        <p:attrNameLst>
                                          <p:attrName>style.visibility</p:attrName>
                                        </p:attrNameLst>
                                      </p:cBhvr>
                                      <p:to>
                                        <p:strVal val="visible"/>
                                      </p:to>
                                    </p:set>
                                    <p:animEffect transition="in" filter="wipe(up)">
                                      <p:cBhvr>
                                        <p:cTn id="87" dur="500"/>
                                        <p:tgtEl>
                                          <p:spTgt spid="26"/>
                                        </p:tgtEl>
                                      </p:cBhvr>
                                    </p:animEffect>
                                  </p:childTnLst>
                                </p:cTn>
                              </p:par>
                            </p:childTnLst>
                          </p:cTn>
                        </p:par>
                        <p:par>
                          <p:cTn id="88" fill="hold">
                            <p:stCondLst>
                              <p:cond delay="3500"/>
                            </p:stCondLst>
                            <p:childTnLst>
                              <p:par>
                                <p:cTn id="89" presetID="22" presetClass="entr" presetSubtype="1" fill="hold" nodeType="afterEffect">
                                  <p:stCondLst>
                                    <p:cond delay="0"/>
                                  </p:stCondLst>
                                  <p:childTnLst>
                                    <p:set>
                                      <p:cBhvr>
                                        <p:cTn id="90" dur="1" fill="hold">
                                          <p:stCondLst>
                                            <p:cond delay="0"/>
                                          </p:stCondLst>
                                        </p:cTn>
                                        <p:tgtEl>
                                          <p:spTgt spid="29"/>
                                        </p:tgtEl>
                                        <p:attrNameLst>
                                          <p:attrName>style.visibility</p:attrName>
                                        </p:attrNameLst>
                                      </p:cBhvr>
                                      <p:to>
                                        <p:strVal val="visible"/>
                                      </p:to>
                                    </p:set>
                                    <p:animEffect transition="in" filter="wipe(up)">
                                      <p:cBhvr>
                                        <p:cTn id="9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2" grpId="0" animBg="1"/>
      <p:bldP spid="10" grpId="0" animBg="1"/>
      <p:bldP spid="11" grpId="0" animBg="1"/>
      <p:bldP spid="12" grpId="0" animBg="1"/>
      <p:bldP spid="13" grpId="0" animBg="1"/>
      <p:bldP spid="14" grpId="0" animBg="1"/>
      <p:bldP spid="15" grpId="0" animBg="1"/>
      <p:bldP spid="16" grpId="0"/>
      <p:bldP spid="17" grpId="0"/>
      <p:bldP spid="18" grpId="0"/>
      <p:bldP spid="1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5682000" y="385911"/>
            <a:ext cx="828000" cy="0"/>
          </a:xfrm>
          <a:prstGeom prst="line">
            <a:avLst/>
          </a:prstGeom>
          <a:ln w="38100" cap="rnd">
            <a:solidFill>
              <a:schemeClr val="accent3"/>
            </a:solidFill>
            <a:round/>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864098" y="445903"/>
            <a:ext cx="2463802" cy="523220"/>
          </a:xfrm>
          <a:prstGeom prst="rect">
            <a:avLst/>
          </a:prstGeom>
          <a:noFill/>
        </p:spPr>
        <p:txBody>
          <a:bodyPr wrap="square" rtlCol="0">
            <a:spAutoFit/>
          </a:bodyPr>
          <a:lstStyle/>
          <a:p>
            <a:pPr algn="dist"/>
            <a:r>
              <a:rPr lang="zh-CN" altLang="en-US" sz="2800" b="1" dirty="0">
                <a:solidFill>
                  <a:schemeClr val="accent6">
                    <a:lumMod val="50000"/>
                  </a:schemeClr>
                </a:solidFill>
              </a:rPr>
              <a:t>标题文字添加</a:t>
            </a:r>
          </a:p>
        </p:txBody>
      </p:sp>
      <p:sp>
        <p:nvSpPr>
          <p:cNvPr id="5" name="文本框 4"/>
          <p:cNvSpPr txBox="1"/>
          <p:nvPr/>
        </p:nvSpPr>
        <p:spPr>
          <a:xfrm>
            <a:off x="4635695" y="918323"/>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grpSp>
        <p:nvGrpSpPr>
          <p:cNvPr id="11" name="组合 10"/>
          <p:cNvGrpSpPr/>
          <p:nvPr/>
        </p:nvGrpSpPr>
        <p:grpSpPr>
          <a:xfrm>
            <a:off x="874712" y="1984270"/>
            <a:ext cx="10442575" cy="1740429"/>
            <a:chOff x="874712" y="1984270"/>
            <a:chExt cx="10442575" cy="1740429"/>
          </a:xfrm>
        </p:grpSpPr>
        <p:sp>
          <p:nvSpPr>
            <p:cNvPr id="2" name="矩形 1"/>
            <p:cNvSpPr/>
            <p:nvPr/>
          </p:nvSpPr>
          <p:spPr>
            <a:xfrm>
              <a:off x="874712" y="1984270"/>
              <a:ext cx="1740429" cy="174042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615141" y="1984270"/>
              <a:ext cx="1740429" cy="1740429"/>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4355570" y="1984270"/>
              <a:ext cx="1740429" cy="174042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6096000" y="1984270"/>
              <a:ext cx="1740429" cy="1740429"/>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7836429" y="1984270"/>
              <a:ext cx="1740429" cy="174042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576858" y="1984270"/>
              <a:ext cx="1740429" cy="1740429"/>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1310352" y="2183954"/>
              <a:ext cx="869149" cy="1323439"/>
            </a:xfrm>
            <a:prstGeom prst="rect">
              <a:avLst/>
            </a:prstGeom>
            <a:noFill/>
          </p:spPr>
          <p:txBody>
            <a:bodyPr wrap="none" rtlCol="0">
              <a:spAutoFit/>
            </a:bodyPr>
            <a:lstStyle/>
            <a:p>
              <a:pPr algn="ctr"/>
              <a:r>
                <a:rPr lang="en-US" altLang="zh-CN" sz="8000" b="1" dirty="0">
                  <a:solidFill>
                    <a:schemeClr val="bg1"/>
                  </a:solidFill>
                </a:rPr>
                <a:t>P</a:t>
              </a:r>
              <a:endParaRPr lang="zh-CN" altLang="en-US" sz="8000" b="1" dirty="0">
                <a:solidFill>
                  <a:schemeClr val="bg1"/>
                </a:solidFill>
              </a:endParaRPr>
            </a:p>
          </p:txBody>
        </p:sp>
        <p:sp>
          <p:nvSpPr>
            <p:cNvPr id="13" name="文本框 12"/>
            <p:cNvSpPr txBox="1"/>
            <p:nvPr/>
          </p:nvSpPr>
          <p:spPr>
            <a:xfrm>
              <a:off x="3050781" y="2183954"/>
              <a:ext cx="869149" cy="1323439"/>
            </a:xfrm>
            <a:prstGeom prst="rect">
              <a:avLst/>
            </a:prstGeom>
            <a:noFill/>
          </p:spPr>
          <p:txBody>
            <a:bodyPr wrap="none" rtlCol="0">
              <a:spAutoFit/>
            </a:bodyPr>
            <a:lstStyle/>
            <a:p>
              <a:pPr algn="ctr"/>
              <a:r>
                <a:rPr lang="en-US" altLang="zh-CN" sz="8000" b="1" dirty="0">
                  <a:solidFill>
                    <a:schemeClr val="bg1"/>
                  </a:solidFill>
                </a:rPr>
                <a:t>E</a:t>
              </a:r>
              <a:endParaRPr lang="zh-CN" altLang="en-US" sz="8000" b="1" dirty="0">
                <a:solidFill>
                  <a:schemeClr val="bg1"/>
                </a:solidFill>
              </a:endParaRPr>
            </a:p>
          </p:txBody>
        </p:sp>
        <p:sp>
          <p:nvSpPr>
            <p:cNvPr id="14" name="文本框 13"/>
            <p:cNvSpPr txBox="1"/>
            <p:nvPr/>
          </p:nvSpPr>
          <p:spPr>
            <a:xfrm>
              <a:off x="4791210" y="2183954"/>
              <a:ext cx="869149" cy="1323439"/>
            </a:xfrm>
            <a:prstGeom prst="rect">
              <a:avLst/>
            </a:prstGeom>
            <a:noFill/>
          </p:spPr>
          <p:txBody>
            <a:bodyPr wrap="none" rtlCol="0">
              <a:spAutoFit/>
            </a:bodyPr>
            <a:lstStyle/>
            <a:p>
              <a:pPr algn="ctr"/>
              <a:r>
                <a:rPr lang="en-US" altLang="zh-CN" sz="8000" b="1" dirty="0">
                  <a:solidFill>
                    <a:schemeClr val="bg1"/>
                  </a:solidFill>
                </a:rPr>
                <a:t>S</a:t>
              </a:r>
              <a:endParaRPr lang="zh-CN" altLang="en-US" sz="8000" b="1" dirty="0">
                <a:solidFill>
                  <a:schemeClr val="bg1"/>
                </a:solidFill>
              </a:endParaRPr>
            </a:p>
          </p:txBody>
        </p:sp>
        <p:sp>
          <p:nvSpPr>
            <p:cNvPr id="15" name="文本框 14"/>
            <p:cNvSpPr txBox="1"/>
            <p:nvPr/>
          </p:nvSpPr>
          <p:spPr>
            <a:xfrm>
              <a:off x="6560493" y="2183954"/>
              <a:ext cx="811441" cy="1323439"/>
            </a:xfrm>
            <a:prstGeom prst="rect">
              <a:avLst/>
            </a:prstGeom>
            <a:noFill/>
          </p:spPr>
          <p:txBody>
            <a:bodyPr wrap="none" rtlCol="0">
              <a:spAutoFit/>
            </a:bodyPr>
            <a:lstStyle/>
            <a:p>
              <a:pPr algn="ctr"/>
              <a:r>
                <a:rPr lang="en-US" altLang="zh-CN" sz="8000" b="1" dirty="0">
                  <a:solidFill>
                    <a:schemeClr val="bg1"/>
                  </a:solidFill>
                </a:rPr>
                <a:t>T</a:t>
              </a:r>
              <a:endParaRPr lang="zh-CN" altLang="en-US" sz="8000" b="1" dirty="0">
                <a:solidFill>
                  <a:schemeClr val="bg1"/>
                </a:solidFill>
              </a:endParaRPr>
            </a:p>
          </p:txBody>
        </p:sp>
        <p:sp>
          <p:nvSpPr>
            <p:cNvPr id="16" name="文本框 15"/>
            <p:cNvSpPr txBox="1"/>
            <p:nvPr/>
          </p:nvSpPr>
          <p:spPr>
            <a:xfrm>
              <a:off x="8272068" y="2183954"/>
              <a:ext cx="869149" cy="1323439"/>
            </a:xfrm>
            <a:prstGeom prst="rect">
              <a:avLst/>
            </a:prstGeom>
            <a:noFill/>
          </p:spPr>
          <p:txBody>
            <a:bodyPr wrap="none" rtlCol="0">
              <a:spAutoFit/>
            </a:bodyPr>
            <a:lstStyle/>
            <a:p>
              <a:pPr algn="ctr"/>
              <a:r>
                <a:rPr lang="en-US" altLang="zh-CN" sz="8000" b="1" dirty="0">
                  <a:solidFill>
                    <a:schemeClr val="bg1"/>
                  </a:solidFill>
                </a:rPr>
                <a:t>E</a:t>
              </a:r>
              <a:endParaRPr lang="zh-CN" altLang="en-US" sz="8000" b="1" dirty="0">
                <a:solidFill>
                  <a:schemeClr val="bg1"/>
                </a:solidFill>
              </a:endParaRPr>
            </a:p>
          </p:txBody>
        </p:sp>
        <p:sp>
          <p:nvSpPr>
            <p:cNvPr id="17" name="文本框 16"/>
            <p:cNvSpPr txBox="1"/>
            <p:nvPr/>
          </p:nvSpPr>
          <p:spPr>
            <a:xfrm>
              <a:off x="10041351" y="2183954"/>
              <a:ext cx="811441" cy="1323439"/>
            </a:xfrm>
            <a:prstGeom prst="rect">
              <a:avLst/>
            </a:prstGeom>
            <a:noFill/>
          </p:spPr>
          <p:txBody>
            <a:bodyPr wrap="none" rtlCol="0">
              <a:spAutoFit/>
            </a:bodyPr>
            <a:lstStyle/>
            <a:p>
              <a:pPr algn="ctr"/>
              <a:r>
                <a:rPr lang="en-US" altLang="zh-CN" sz="8000" b="1" dirty="0">
                  <a:solidFill>
                    <a:schemeClr val="bg1"/>
                  </a:solidFill>
                </a:rPr>
                <a:t>L</a:t>
              </a:r>
              <a:endParaRPr lang="zh-CN" altLang="en-US" sz="8000" b="1" dirty="0">
                <a:solidFill>
                  <a:schemeClr val="bg1"/>
                </a:solidFill>
              </a:endParaRPr>
            </a:p>
          </p:txBody>
        </p:sp>
      </p:grpSp>
      <p:grpSp>
        <p:nvGrpSpPr>
          <p:cNvPr id="20" name="组合 19"/>
          <p:cNvGrpSpPr/>
          <p:nvPr/>
        </p:nvGrpSpPr>
        <p:grpSpPr>
          <a:xfrm>
            <a:off x="874713" y="3924383"/>
            <a:ext cx="1740428" cy="1527726"/>
            <a:chOff x="874713" y="3746583"/>
            <a:chExt cx="1740428" cy="1527726"/>
          </a:xfrm>
        </p:grpSpPr>
        <p:sp>
          <p:nvSpPr>
            <p:cNvPr id="18" name="矩形 17"/>
            <p:cNvSpPr/>
            <p:nvPr/>
          </p:nvSpPr>
          <p:spPr>
            <a:xfrm>
              <a:off x="874715" y="4147847"/>
              <a:ext cx="1740426" cy="1126462"/>
            </a:xfrm>
            <a:prstGeom prst="rect">
              <a:avLst/>
            </a:prstGeom>
          </p:spPr>
          <p:txBody>
            <a:bodyPr wrap="square">
              <a:spAutoFit/>
            </a:bodyPr>
            <a:lstStyle/>
            <a:p>
              <a:pPr>
                <a:lnSpc>
                  <a:spcPct val="120000"/>
                </a:lnSpc>
              </a:pPr>
              <a:r>
                <a:rPr lang="zh-CN" altLang="en-US" sz="1400" dirty="0">
                  <a:solidFill>
                    <a:schemeClr val="tx1">
                      <a:lumMod val="50000"/>
                      <a:lumOff val="50000"/>
                    </a:schemeClr>
                  </a:solidFill>
                </a:rPr>
                <a:t>用户可以在投影仪或者计算机上进行演示也可以将演示文稿打印出来制作</a:t>
              </a:r>
            </a:p>
          </p:txBody>
        </p:sp>
        <p:sp>
          <p:nvSpPr>
            <p:cNvPr id="19" name="矩形 18"/>
            <p:cNvSpPr/>
            <p:nvPr/>
          </p:nvSpPr>
          <p:spPr>
            <a:xfrm>
              <a:off x="874713" y="3746583"/>
              <a:ext cx="1740428" cy="424732"/>
            </a:xfrm>
            <a:prstGeom prst="rect">
              <a:avLst/>
            </a:prstGeom>
          </p:spPr>
          <p:txBody>
            <a:bodyPr wrap="square">
              <a:spAutoFit/>
            </a:bodyPr>
            <a:lstStyle/>
            <a:p>
              <a:pPr algn="just">
                <a:lnSpc>
                  <a:spcPct val="120000"/>
                </a:lnSpc>
              </a:pPr>
              <a:r>
                <a:rPr lang="zh-CN" altLang="en-US" b="1" dirty="0">
                  <a:solidFill>
                    <a:schemeClr val="tx1">
                      <a:lumMod val="65000"/>
                      <a:lumOff val="35000"/>
                    </a:schemeClr>
                  </a:solidFill>
                </a:rPr>
                <a:t>标题文字添加</a:t>
              </a:r>
            </a:p>
          </p:txBody>
        </p:sp>
      </p:grpSp>
      <p:grpSp>
        <p:nvGrpSpPr>
          <p:cNvPr id="21" name="组合 20"/>
          <p:cNvGrpSpPr/>
          <p:nvPr/>
        </p:nvGrpSpPr>
        <p:grpSpPr>
          <a:xfrm>
            <a:off x="2610242" y="3924383"/>
            <a:ext cx="1740428" cy="1527726"/>
            <a:chOff x="874713" y="3746583"/>
            <a:chExt cx="1740428" cy="1527726"/>
          </a:xfrm>
        </p:grpSpPr>
        <p:sp>
          <p:nvSpPr>
            <p:cNvPr id="22" name="矩形 21"/>
            <p:cNvSpPr/>
            <p:nvPr/>
          </p:nvSpPr>
          <p:spPr>
            <a:xfrm>
              <a:off x="874715" y="4147847"/>
              <a:ext cx="1740426" cy="1126462"/>
            </a:xfrm>
            <a:prstGeom prst="rect">
              <a:avLst/>
            </a:prstGeom>
          </p:spPr>
          <p:txBody>
            <a:bodyPr wrap="square">
              <a:spAutoFit/>
            </a:bodyPr>
            <a:lstStyle/>
            <a:p>
              <a:pPr>
                <a:lnSpc>
                  <a:spcPct val="120000"/>
                </a:lnSpc>
              </a:pPr>
              <a:r>
                <a:rPr lang="zh-CN" altLang="en-US" sz="1400" dirty="0">
                  <a:solidFill>
                    <a:schemeClr val="tx1">
                      <a:lumMod val="50000"/>
                      <a:lumOff val="50000"/>
                    </a:schemeClr>
                  </a:solidFill>
                </a:rPr>
                <a:t>用户可以在投影仪或者计算机上进行演示也可以将演示文稿打印出来制作</a:t>
              </a:r>
            </a:p>
          </p:txBody>
        </p:sp>
        <p:sp>
          <p:nvSpPr>
            <p:cNvPr id="23" name="矩形 22"/>
            <p:cNvSpPr/>
            <p:nvPr/>
          </p:nvSpPr>
          <p:spPr>
            <a:xfrm>
              <a:off x="874713" y="3746583"/>
              <a:ext cx="1740428" cy="424732"/>
            </a:xfrm>
            <a:prstGeom prst="rect">
              <a:avLst/>
            </a:prstGeom>
          </p:spPr>
          <p:txBody>
            <a:bodyPr wrap="square">
              <a:spAutoFit/>
            </a:bodyPr>
            <a:lstStyle/>
            <a:p>
              <a:pPr algn="just">
                <a:lnSpc>
                  <a:spcPct val="120000"/>
                </a:lnSpc>
              </a:pPr>
              <a:r>
                <a:rPr lang="zh-CN" altLang="en-US" b="1" dirty="0">
                  <a:solidFill>
                    <a:schemeClr val="tx1">
                      <a:lumMod val="65000"/>
                      <a:lumOff val="35000"/>
                    </a:schemeClr>
                  </a:solidFill>
                </a:rPr>
                <a:t>标题文字添加</a:t>
              </a:r>
            </a:p>
          </p:txBody>
        </p:sp>
      </p:grpSp>
      <p:grpSp>
        <p:nvGrpSpPr>
          <p:cNvPr id="24" name="组合 23"/>
          <p:cNvGrpSpPr/>
          <p:nvPr/>
        </p:nvGrpSpPr>
        <p:grpSpPr>
          <a:xfrm>
            <a:off x="4355570" y="3924383"/>
            <a:ext cx="1740428" cy="1527726"/>
            <a:chOff x="874713" y="3746583"/>
            <a:chExt cx="1740428" cy="1527726"/>
          </a:xfrm>
        </p:grpSpPr>
        <p:sp>
          <p:nvSpPr>
            <p:cNvPr id="25" name="矩形 24"/>
            <p:cNvSpPr/>
            <p:nvPr/>
          </p:nvSpPr>
          <p:spPr>
            <a:xfrm>
              <a:off x="874715" y="4147847"/>
              <a:ext cx="1740426" cy="1126462"/>
            </a:xfrm>
            <a:prstGeom prst="rect">
              <a:avLst/>
            </a:prstGeom>
          </p:spPr>
          <p:txBody>
            <a:bodyPr wrap="square">
              <a:spAutoFit/>
            </a:bodyPr>
            <a:lstStyle/>
            <a:p>
              <a:pPr>
                <a:lnSpc>
                  <a:spcPct val="120000"/>
                </a:lnSpc>
              </a:pPr>
              <a:r>
                <a:rPr lang="zh-CN" altLang="en-US" sz="1400" dirty="0">
                  <a:solidFill>
                    <a:schemeClr val="tx1">
                      <a:lumMod val="50000"/>
                      <a:lumOff val="50000"/>
                    </a:schemeClr>
                  </a:solidFill>
                </a:rPr>
                <a:t>用户可以在投影仪或者计算机上进行演示也可以将演示文稿打印出来制作</a:t>
              </a:r>
            </a:p>
          </p:txBody>
        </p:sp>
        <p:sp>
          <p:nvSpPr>
            <p:cNvPr id="26" name="矩形 25"/>
            <p:cNvSpPr/>
            <p:nvPr/>
          </p:nvSpPr>
          <p:spPr>
            <a:xfrm>
              <a:off x="874713" y="3746583"/>
              <a:ext cx="1740428" cy="424732"/>
            </a:xfrm>
            <a:prstGeom prst="rect">
              <a:avLst/>
            </a:prstGeom>
          </p:spPr>
          <p:txBody>
            <a:bodyPr wrap="square">
              <a:spAutoFit/>
            </a:bodyPr>
            <a:lstStyle/>
            <a:p>
              <a:pPr algn="just">
                <a:lnSpc>
                  <a:spcPct val="120000"/>
                </a:lnSpc>
              </a:pPr>
              <a:r>
                <a:rPr lang="zh-CN" altLang="en-US" b="1" dirty="0">
                  <a:solidFill>
                    <a:schemeClr val="tx1">
                      <a:lumMod val="65000"/>
                      <a:lumOff val="35000"/>
                    </a:schemeClr>
                  </a:solidFill>
                </a:rPr>
                <a:t>标题文字添加</a:t>
              </a:r>
            </a:p>
          </p:txBody>
        </p:sp>
      </p:grpSp>
      <p:grpSp>
        <p:nvGrpSpPr>
          <p:cNvPr id="27" name="组合 26"/>
          <p:cNvGrpSpPr/>
          <p:nvPr/>
        </p:nvGrpSpPr>
        <p:grpSpPr>
          <a:xfrm>
            <a:off x="6095999" y="3924383"/>
            <a:ext cx="1740428" cy="1527726"/>
            <a:chOff x="874713" y="3746583"/>
            <a:chExt cx="1740428" cy="1527726"/>
          </a:xfrm>
        </p:grpSpPr>
        <p:sp>
          <p:nvSpPr>
            <p:cNvPr id="28" name="矩形 27"/>
            <p:cNvSpPr/>
            <p:nvPr/>
          </p:nvSpPr>
          <p:spPr>
            <a:xfrm>
              <a:off x="874715" y="4147847"/>
              <a:ext cx="1740426" cy="1126462"/>
            </a:xfrm>
            <a:prstGeom prst="rect">
              <a:avLst/>
            </a:prstGeom>
          </p:spPr>
          <p:txBody>
            <a:bodyPr wrap="square">
              <a:spAutoFit/>
            </a:bodyPr>
            <a:lstStyle/>
            <a:p>
              <a:pPr>
                <a:lnSpc>
                  <a:spcPct val="120000"/>
                </a:lnSpc>
              </a:pPr>
              <a:r>
                <a:rPr lang="zh-CN" altLang="en-US" sz="1400" dirty="0">
                  <a:solidFill>
                    <a:schemeClr val="tx1">
                      <a:lumMod val="50000"/>
                      <a:lumOff val="50000"/>
                    </a:schemeClr>
                  </a:solidFill>
                </a:rPr>
                <a:t>用户可以在投影仪或者计算机上进行演示也可以将演示文稿打印出来制作</a:t>
              </a:r>
            </a:p>
          </p:txBody>
        </p:sp>
        <p:sp>
          <p:nvSpPr>
            <p:cNvPr id="29" name="矩形 28"/>
            <p:cNvSpPr/>
            <p:nvPr/>
          </p:nvSpPr>
          <p:spPr>
            <a:xfrm>
              <a:off x="874713" y="3746583"/>
              <a:ext cx="1740428" cy="424732"/>
            </a:xfrm>
            <a:prstGeom prst="rect">
              <a:avLst/>
            </a:prstGeom>
          </p:spPr>
          <p:txBody>
            <a:bodyPr wrap="square">
              <a:spAutoFit/>
            </a:bodyPr>
            <a:lstStyle/>
            <a:p>
              <a:pPr algn="just">
                <a:lnSpc>
                  <a:spcPct val="120000"/>
                </a:lnSpc>
              </a:pPr>
              <a:r>
                <a:rPr lang="zh-CN" altLang="en-US" b="1" dirty="0">
                  <a:solidFill>
                    <a:schemeClr val="tx1">
                      <a:lumMod val="65000"/>
                      <a:lumOff val="35000"/>
                    </a:schemeClr>
                  </a:solidFill>
                </a:rPr>
                <a:t>标题文字添加</a:t>
              </a:r>
            </a:p>
          </p:txBody>
        </p:sp>
      </p:grpSp>
      <p:grpSp>
        <p:nvGrpSpPr>
          <p:cNvPr id="30" name="组合 29"/>
          <p:cNvGrpSpPr/>
          <p:nvPr/>
        </p:nvGrpSpPr>
        <p:grpSpPr>
          <a:xfrm>
            <a:off x="7836430" y="3924383"/>
            <a:ext cx="1740428" cy="1527726"/>
            <a:chOff x="874713" y="3746583"/>
            <a:chExt cx="1740428" cy="1527726"/>
          </a:xfrm>
        </p:grpSpPr>
        <p:sp>
          <p:nvSpPr>
            <p:cNvPr id="31" name="矩形 30"/>
            <p:cNvSpPr/>
            <p:nvPr/>
          </p:nvSpPr>
          <p:spPr>
            <a:xfrm>
              <a:off x="874715" y="4147847"/>
              <a:ext cx="1740426" cy="1126462"/>
            </a:xfrm>
            <a:prstGeom prst="rect">
              <a:avLst/>
            </a:prstGeom>
          </p:spPr>
          <p:txBody>
            <a:bodyPr wrap="square">
              <a:spAutoFit/>
            </a:bodyPr>
            <a:lstStyle/>
            <a:p>
              <a:pPr>
                <a:lnSpc>
                  <a:spcPct val="120000"/>
                </a:lnSpc>
              </a:pPr>
              <a:r>
                <a:rPr lang="zh-CN" altLang="en-US" sz="1400" dirty="0">
                  <a:solidFill>
                    <a:schemeClr val="tx1">
                      <a:lumMod val="50000"/>
                      <a:lumOff val="50000"/>
                    </a:schemeClr>
                  </a:solidFill>
                </a:rPr>
                <a:t>用户可以在投影仪或者计算机上进行演示也可以将演示文稿打印出来制作</a:t>
              </a:r>
            </a:p>
          </p:txBody>
        </p:sp>
        <p:sp>
          <p:nvSpPr>
            <p:cNvPr id="32" name="矩形 31"/>
            <p:cNvSpPr/>
            <p:nvPr/>
          </p:nvSpPr>
          <p:spPr>
            <a:xfrm>
              <a:off x="874713" y="3746583"/>
              <a:ext cx="1740428" cy="424732"/>
            </a:xfrm>
            <a:prstGeom prst="rect">
              <a:avLst/>
            </a:prstGeom>
          </p:spPr>
          <p:txBody>
            <a:bodyPr wrap="square">
              <a:spAutoFit/>
            </a:bodyPr>
            <a:lstStyle/>
            <a:p>
              <a:pPr algn="just">
                <a:lnSpc>
                  <a:spcPct val="120000"/>
                </a:lnSpc>
              </a:pPr>
              <a:r>
                <a:rPr lang="zh-CN" altLang="en-US" b="1" dirty="0">
                  <a:solidFill>
                    <a:schemeClr val="tx1">
                      <a:lumMod val="65000"/>
                      <a:lumOff val="35000"/>
                    </a:schemeClr>
                  </a:solidFill>
                </a:rPr>
                <a:t>标题文字添加</a:t>
              </a:r>
            </a:p>
          </p:txBody>
        </p:sp>
      </p:grpSp>
      <p:grpSp>
        <p:nvGrpSpPr>
          <p:cNvPr id="33" name="组合 32"/>
          <p:cNvGrpSpPr/>
          <p:nvPr/>
        </p:nvGrpSpPr>
        <p:grpSpPr>
          <a:xfrm>
            <a:off x="9576857" y="3924383"/>
            <a:ext cx="1740428" cy="1527726"/>
            <a:chOff x="874713" y="3746583"/>
            <a:chExt cx="1740428" cy="1527726"/>
          </a:xfrm>
        </p:grpSpPr>
        <p:sp>
          <p:nvSpPr>
            <p:cNvPr id="34" name="矩形 33"/>
            <p:cNvSpPr/>
            <p:nvPr/>
          </p:nvSpPr>
          <p:spPr>
            <a:xfrm>
              <a:off x="874715" y="4147847"/>
              <a:ext cx="1740426" cy="1126462"/>
            </a:xfrm>
            <a:prstGeom prst="rect">
              <a:avLst/>
            </a:prstGeom>
          </p:spPr>
          <p:txBody>
            <a:bodyPr wrap="square">
              <a:spAutoFit/>
            </a:bodyPr>
            <a:lstStyle/>
            <a:p>
              <a:pPr>
                <a:lnSpc>
                  <a:spcPct val="120000"/>
                </a:lnSpc>
              </a:pPr>
              <a:r>
                <a:rPr lang="zh-CN" altLang="en-US" sz="1400" dirty="0">
                  <a:solidFill>
                    <a:schemeClr val="tx1">
                      <a:lumMod val="50000"/>
                      <a:lumOff val="50000"/>
                    </a:schemeClr>
                  </a:solidFill>
                </a:rPr>
                <a:t>用户可以在投影仪或者计算机上进行演示也可以将演示文稿打印出来制作</a:t>
              </a:r>
            </a:p>
          </p:txBody>
        </p:sp>
        <p:sp>
          <p:nvSpPr>
            <p:cNvPr id="35" name="矩形 34"/>
            <p:cNvSpPr/>
            <p:nvPr/>
          </p:nvSpPr>
          <p:spPr>
            <a:xfrm>
              <a:off x="874713" y="3746583"/>
              <a:ext cx="1740428" cy="424732"/>
            </a:xfrm>
            <a:prstGeom prst="rect">
              <a:avLst/>
            </a:prstGeom>
          </p:spPr>
          <p:txBody>
            <a:bodyPr wrap="square">
              <a:spAutoFit/>
            </a:bodyPr>
            <a:lstStyle/>
            <a:p>
              <a:pPr algn="just">
                <a:lnSpc>
                  <a:spcPct val="120000"/>
                </a:lnSpc>
              </a:pPr>
              <a:r>
                <a:rPr lang="zh-CN" altLang="en-US" b="1" dirty="0">
                  <a:solidFill>
                    <a:schemeClr val="tx1">
                      <a:lumMod val="65000"/>
                      <a:lumOff val="35000"/>
                    </a:schemeClr>
                  </a:solidFill>
                </a:rPr>
                <a:t>标题文字添加</a:t>
              </a:r>
            </a:p>
          </p:txBody>
        </p:sp>
      </p:grpSp>
    </p:spTree>
    <p:extLst>
      <p:ext uri="{BB962C8B-B14F-4D97-AF65-F5344CB8AC3E}">
        <p14:creationId xmlns:p14="http://schemas.microsoft.com/office/powerpoint/2010/main" val="258690036"/>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p:tgtEl>
                                          <p:spTgt spid="11"/>
                                        </p:tgtEl>
                                        <p:attrNameLst>
                                          <p:attrName>ppt_y</p:attrName>
                                        </p:attrNameLst>
                                      </p:cBhvr>
                                      <p:tavLst>
                                        <p:tav tm="0">
                                          <p:val>
                                            <p:strVal val="#ppt_y+#ppt_h*1.125000"/>
                                          </p:val>
                                        </p:tav>
                                        <p:tav tm="100000">
                                          <p:val>
                                            <p:strVal val="#ppt_y"/>
                                          </p:val>
                                        </p:tav>
                                      </p:tavLst>
                                    </p:anim>
                                    <p:animEffect transition="in" filter="wipe(up)">
                                      <p:cBhvr>
                                        <p:cTn id="8" dur="500"/>
                                        <p:tgtEl>
                                          <p:spTgt spid="11"/>
                                        </p:tgtEl>
                                      </p:cBhvr>
                                    </p:animEffect>
                                  </p:childTnLst>
                                </p:cTn>
                              </p:par>
                            </p:childTnLst>
                          </p:cTn>
                        </p:par>
                        <p:par>
                          <p:cTn id="9" fill="hold">
                            <p:stCondLst>
                              <p:cond delay="500"/>
                            </p:stCondLst>
                            <p:childTnLst>
                              <p:par>
                                <p:cTn id="10" presetID="12" presetClass="entr" presetSubtype="1" fill="hold" nodeType="after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additive="base">
                                        <p:cTn id="12" dur="500"/>
                                        <p:tgtEl>
                                          <p:spTgt spid="20"/>
                                        </p:tgtEl>
                                        <p:attrNameLst>
                                          <p:attrName>ppt_y</p:attrName>
                                        </p:attrNameLst>
                                      </p:cBhvr>
                                      <p:tavLst>
                                        <p:tav tm="0">
                                          <p:val>
                                            <p:strVal val="#ppt_y-#ppt_h*1.125000"/>
                                          </p:val>
                                        </p:tav>
                                        <p:tav tm="100000">
                                          <p:val>
                                            <p:strVal val="#ppt_y"/>
                                          </p:val>
                                        </p:tav>
                                      </p:tavLst>
                                    </p:anim>
                                    <p:animEffect transition="in" filter="wipe(down)">
                                      <p:cBhvr>
                                        <p:cTn id="13" dur="500"/>
                                        <p:tgtEl>
                                          <p:spTgt spid="20"/>
                                        </p:tgtEl>
                                      </p:cBhvr>
                                    </p:animEffect>
                                  </p:childTnLst>
                                </p:cTn>
                              </p:par>
                              <p:par>
                                <p:cTn id="14" presetID="12" presetClass="entr" presetSubtype="1" fill="hold" nodeType="withEffect">
                                  <p:stCondLst>
                                    <p:cond delay="250"/>
                                  </p:stCondLst>
                                  <p:childTnLst>
                                    <p:set>
                                      <p:cBhvr>
                                        <p:cTn id="15" dur="1" fill="hold">
                                          <p:stCondLst>
                                            <p:cond delay="0"/>
                                          </p:stCondLst>
                                        </p:cTn>
                                        <p:tgtEl>
                                          <p:spTgt spid="21"/>
                                        </p:tgtEl>
                                        <p:attrNameLst>
                                          <p:attrName>style.visibility</p:attrName>
                                        </p:attrNameLst>
                                      </p:cBhvr>
                                      <p:to>
                                        <p:strVal val="visible"/>
                                      </p:to>
                                    </p:set>
                                    <p:anim calcmode="lin" valueType="num">
                                      <p:cBhvr additive="base">
                                        <p:cTn id="16" dur="500"/>
                                        <p:tgtEl>
                                          <p:spTgt spid="21"/>
                                        </p:tgtEl>
                                        <p:attrNameLst>
                                          <p:attrName>ppt_y</p:attrName>
                                        </p:attrNameLst>
                                      </p:cBhvr>
                                      <p:tavLst>
                                        <p:tav tm="0">
                                          <p:val>
                                            <p:strVal val="#ppt_y-#ppt_h*1.125000"/>
                                          </p:val>
                                        </p:tav>
                                        <p:tav tm="100000">
                                          <p:val>
                                            <p:strVal val="#ppt_y"/>
                                          </p:val>
                                        </p:tav>
                                      </p:tavLst>
                                    </p:anim>
                                    <p:animEffect transition="in" filter="wipe(down)">
                                      <p:cBhvr>
                                        <p:cTn id="17" dur="500"/>
                                        <p:tgtEl>
                                          <p:spTgt spid="21"/>
                                        </p:tgtEl>
                                      </p:cBhvr>
                                    </p:animEffect>
                                  </p:childTnLst>
                                </p:cTn>
                              </p:par>
                              <p:par>
                                <p:cTn id="18" presetID="12" presetClass="entr" presetSubtype="1" fill="hold" nodeType="withEffect">
                                  <p:stCondLst>
                                    <p:cond delay="500"/>
                                  </p:stCondLst>
                                  <p:childTnLst>
                                    <p:set>
                                      <p:cBhvr>
                                        <p:cTn id="19" dur="1" fill="hold">
                                          <p:stCondLst>
                                            <p:cond delay="0"/>
                                          </p:stCondLst>
                                        </p:cTn>
                                        <p:tgtEl>
                                          <p:spTgt spid="24"/>
                                        </p:tgtEl>
                                        <p:attrNameLst>
                                          <p:attrName>style.visibility</p:attrName>
                                        </p:attrNameLst>
                                      </p:cBhvr>
                                      <p:to>
                                        <p:strVal val="visible"/>
                                      </p:to>
                                    </p:set>
                                    <p:anim calcmode="lin" valueType="num">
                                      <p:cBhvr additive="base">
                                        <p:cTn id="20" dur="500"/>
                                        <p:tgtEl>
                                          <p:spTgt spid="24"/>
                                        </p:tgtEl>
                                        <p:attrNameLst>
                                          <p:attrName>ppt_y</p:attrName>
                                        </p:attrNameLst>
                                      </p:cBhvr>
                                      <p:tavLst>
                                        <p:tav tm="0">
                                          <p:val>
                                            <p:strVal val="#ppt_y-#ppt_h*1.125000"/>
                                          </p:val>
                                        </p:tav>
                                        <p:tav tm="100000">
                                          <p:val>
                                            <p:strVal val="#ppt_y"/>
                                          </p:val>
                                        </p:tav>
                                      </p:tavLst>
                                    </p:anim>
                                    <p:animEffect transition="in" filter="wipe(down)">
                                      <p:cBhvr>
                                        <p:cTn id="21" dur="500"/>
                                        <p:tgtEl>
                                          <p:spTgt spid="24"/>
                                        </p:tgtEl>
                                      </p:cBhvr>
                                    </p:animEffect>
                                  </p:childTnLst>
                                </p:cTn>
                              </p:par>
                              <p:par>
                                <p:cTn id="22" presetID="12" presetClass="entr" presetSubtype="1" fill="hold" nodeType="withEffect">
                                  <p:stCondLst>
                                    <p:cond delay="750"/>
                                  </p:stCondLst>
                                  <p:childTnLst>
                                    <p:set>
                                      <p:cBhvr>
                                        <p:cTn id="23" dur="1" fill="hold">
                                          <p:stCondLst>
                                            <p:cond delay="0"/>
                                          </p:stCondLst>
                                        </p:cTn>
                                        <p:tgtEl>
                                          <p:spTgt spid="27"/>
                                        </p:tgtEl>
                                        <p:attrNameLst>
                                          <p:attrName>style.visibility</p:attrName>
                                        </p:attrNameLst>
                                      </p:cBhvr>
                                      <p:to>
                                        <p:strVal val="visible"/>
                                      </p:to>
                                    </p:set>
                                    <p:anim calcmode="lin" valueType="num">
                                      <p:cBhvr additive="base">
                                        <p:cTn id="24" dur="500"/>
                                        <p:tgtEl>
                                          <p:spTgt spid="27"/>
                                        </p:tgtEl>
                                        <p:attrNameLst>
                                          <p:attrName>ppt_y</p:attrName>
                                        </p:attrNameLst>
                                      </p:cBhvr>
                                      <p:tavLst>
                                        <p:tav tm="0">
                                          <p:val>
                                            <p:strVal val="#ppt_y-#ppt_h*1.125000"/>
                                          </p:val>
                                        </p:tav>
                                        <p:tav tm="100000">
                                          <p:val>
                                            <p:strVal val="#ppt_y"/>
                                          </p:val>
                                        </p:tav>
                                      </p:tavLst>
                                    </p:anim>
                                    <p:animEffect transition="in" filter="wipe(down)">
                                      <p:cBhvr>
                                        <p:cTn id="25" dur="500"/>
                                        <p:tgtEl>
                                          <p:spTgt spid="27"/>
                                        </p:tgtEl>
                                      </p:cBhvr>
                                    </p:animEffect>
                                  </p:childTnLst>
                                </p:cTn>
                              </p:par>
                              <p:par>
                                <p:cTn id="26" presetID="12" presetClass="entr" presetSubtype="1" fill="hold" nodeType="withEffect">
                                  <p:stCondLst>
                                    <p:cond delay="1000"/>
                                  </p:stCondLst>
                                  <p:childTnLst>
                                    <p:set>
                                      <p:cBhvr>
                                        <p:cTn id="27" dur="1" fill="hold">
                                          <p:stCondLst>
                                            <p:cond delay="0"/>
                                          </p:stCondLst>
                                        </p:cTn>
                                        <p:tgtEl>
                                          <p:spTgt spid="30"/>
                                        </p:tgtEl>
                                        <p:attrNameLst>
                                          <p:attrName>style.visibility</p:attrName>
                                        </p:attrNameLst>
                                      </p:cBhvr>
                                      <p:to>
                                        <p:strVal val="visible"/>
                                      </p:to>
                                    </p:set>
                                    <p:anim calcmode="lin" valueType="num">
                                      <p:cBhvr additive="base">
                                        <p:cTn id="28" dur="500"/>
                                        <p:tgtEl>
                                          <p:spTgt spid="30"/>
                                        </p:tgtEl>
                                        <p:attrNameLst>
                                          <p:attrName>ppt_y</p:attrName>
                                        </p:attrNameLst>
                                      </p:cBhvr>
                                      <p:tavLst>
                                        <p:tav tm="0">
                                          <p:val>
                                            <p:strVal val="#ppt_y-#ppt_h*1.125000"/>
                                          </p:val>
                                        </p:tav>
                                        <p:tav tm="100000">
                                          <p:val>
                                            <p:strVal val="#ppt_y"/>
                                          </p:val>
                                        </p:tav>
                                      </p:tavLst>
                                    </p:anim>
                                    <p:animEffect transition="in" filter="wipe(down)">
                                      <p:cBhvr>
                                        <p:cTn id="29" dur="500"/>
                                        <p:tgtEl>
                                          <p:spTgt spid="30"/>
                                        </p:tgtEl>
                                      </p:cBhvr>
                                    </p:animEffect>
                                  </p:childTnLst>
                                </p:cTn>
                              </p:par>
                              <p:par>
                                <p:cTn id="30" presetID="12" presetClass="entr" presetSubtype="1" fill="hold" nodeType="withEffect">
                                  <p:stCondLst>
                                    <p:cond delay="1250"/>
                                  </p:stCondLst>
                                  <p:childTnLst>
                                    <p:set>
                                      <p:cBhvr>
                                        <p:cTn id="31" dur="1" fill="hold">
                                          <p:stCondLst>
                                            <p:cond delay="0"/>
                                          </p:stCondLst>
                                        </p:cTn>
                                        <p:tgtEl>
                                          <p:spTgt spid="33"/>
                                        </p:tgtEl>
                                        <p:attrNameLst>
                                          <p:attrName>style.visibility</p:attrName>
                                        </p:attrNameLst>
                                      </p:cBhvr>
                                      <p:to>
                                        <p:strVal val="visible"/>
                                      </p:to>
                                    </p:set>
                                    <p:anim calcmode="lin" valueType="num">
                                      <p:cBhvr additive="base">
                                        <p:cTn id="32" dur="500"/>
                                        <p:tgtEl>
                                          <p:spTgt spid="33"/>
                                        </p:tgtEl>
                                        <p:attrNameLst>
                                          <p:attrName>ppt_y</p:attrName>
                                        </p:attrNameLst>
                                      </p:cBhvr>
                                      <p:tavLst>
                                        <p:tav tm="0">
                                          <p:val>
                                            <p:strVal val="#ppt_y-#ppt_h*1.125000"/>
                                          </p:val>
                                        </p:tav>
                                        <p:tav tm="100000">
                                          <p:val>
                                            <p:strVal val="#ppt_y"/>
                                          </p:val>
                                        </p:tav>
                                      </p:tavLst>
                                    </p:anim>
                                    <p:animEffect transition="in" filter="wipe(down)">
                                      <p:cBhvr>
                                        <p:cTn id="33"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5682000" y="385911"/>
            <a:ext cx="828000" cy="0"/>
          </a:xfrm>
          <a:prstGeom prst="line">
            <a:avLst/>
          </a:prstGeom>
          <a:ln w="38100" cap="rnd">
            <a:solidFill>
              <a:schemeClr val="accent3"/>
            </a:solidFill>
            <a:round/>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864098" y="445903"/>
            <a:ext cx="2463802" cy="523220"/>
          </a:xfrm>
          <a:prstGeom prst="rect">
            <a:avLst/>
          </a:prstGeom>
          <a:noFill/>
        </p:spPr>
        <p:txBody>
          <a:bodyPr wrap="square" rtlCol="0">
            <a:spAutoFit/>
          </a:bodyPr>
          <a:lstStyle/>
          <a:p>
            <a:pPr algn="dist"/>
            <a:r>
              <a:rPr lang="zh-CN" altLang="en-US" sz="2800" b="1" dirty="0">
                <a:solidFill>
                  <a:schemeClr val="accent6">
                    <a:lumMod val="50000"/>
                  </a:schemeClr>
                </a:solidFill>
              </a:rPr>
              <a:t>标题文字添加</a:t>
            </a:r>
          </a:p>
        </p:txBody>
      </p:sp>
      <p:sp>
        <p:nvSpPr>
          <p:cNvPr id="5" name="文本框 4"/>
          <p:cNvSpPr txBox="1"/>
          <p:nvPr/>
        </p:nvSpPr>
        <p:spPr>
          <a:xfrm>
            <a:off x="4635695" y="918323"/>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grpSp>
        <p:nvGrpSpPr>
          <p:cNvPr id="7" name="组合 6"/>
          <p:cNvGrpSpPr/>
          <p:nvPr/>
        </p:nvGrpSpPr>
        <p:grpSpPr>
          <a:xfrm>
            <a:off x="5031546" y="2071100"/>
            <a:ext cx="6285742" cy="3579400"/>
            <a:chOff x="2448694" y="1658840"/>
            <a:chExt cx="7294610" cy="4153896"/>
          </a:xfrm>
        </p:grpSpPr>
        <p:grpSp>
          <p:nvGrpSpPr>
            <p:cNvPr id="9" name="组合 8"/>
            <p:cNvGrpSpPr>
              <a:grpSpLocks/>
            </p:cNvGrpSpPr>
            <p:nvPr/>
          </p:nvGrpSpPr>
          <p:grpSpPr bwMode="auto">
            <a:xfrm>
              <a:off x="2448694" y="1658840"/>
              <a:ext cx="7294610" cy="4153896"/>
              <a:chOff x="8540751" y="4843463"/>
              <a:chExt cx="8012112" cy="4562475"/>
            </a:xfrm>
            <a:effectLst/>
          </p:grpSpPr>
          <p:sp>
            <p:nvSpPr>
              <p:cNvPr id="11" name="任意多边形 69"/>
              <p:cNvSpPr>
                <a:spLocks/>
              </p:cNvSpPr>
              <p:nvPr/>
            </p:nvSpPr>
            <p:spPr bwMode="auto">
              <a:xfrm>
                <a:off x="9321800" y="4843463"/>
                <a:ext cx="6480176" cy="4421188"/>
              </a:xfrm>
              <a:custGeom>
                <a:avLst/>
                <a:gdLst>
                  <a:gd name="T0" fmla="*/ 17508 w 18000"/>
                  <a:gd name="T1" fmla="*/ 12280 h 12281"/>
                  <a:gd name="T2" fmla="*/ 491 w 18000"/>
                  <a:gd name="T3" fmla="*/ 12280 h 12281"/>
                  <a:gd name="T4" fmla="*/ 0 w 18000"/>
                  <a:gd name="T5" fmla="*/ 11792 h 12281"/>
                  <a:gd name="T6" fmla="*/ 0 w 18000"/>
                  <a:gd name="T7" fmla="*/ 488 h 12281"/>
                  <a:gd name="T8" fmla="*/ 491 w 18000"/>
                  <a:gd name="T9" fmla="*/ 0 h 12281"/>
                  <a:gd name="T10" fmla="*/ 17508 w 18000"/>
                  <a:gd name="T11" fmla="*/ 0 h 12281"/>
                  <a:gd name="T12" fmla="*/ 17999 w 18000"/>
                  <a:gd name="T13" fmla="*/ 488 h 12281"/>
                  <a:gd name="T14" fmla="*/ 17999 w 18000"/>
                  <a:gd name="T15" fmla="*/ 11792 h 12281"/>
                  <a:gd name="T16" fmla="*/ 17508 w 18000"/>
                  <a:gd name="T17" fmla="*/ 12280 h 1228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8000"/>
                  <a:gd name="T28" fmla="*/ 0 h 12281"/>
                  <a:gd name="T29" fmla="*/ 18000 w 18000"/>
                  <a:gd name="T30" fmla="*/ 12281 h 1228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8000" h="12281">
                    <a:moveTo>
                      <a:pt x="17508" y="12280"/>
                    </a:moveTo>
                    <a:lnTo>
                      <a:pt x="491" y="12280"/>
                    </a:lnTo>
                    <a:cubicBezTo>
                      <a:pt x="220" y="12280"/>
                      <a:pt x="0" y="12061"/>
                      <a:pt x="0" y="11792"/>
                    </a:cubicBezTo>
                    <a:lnTo>
                      <a:pt x="0" y="488"/>
                    </a:lnTo>
                    <a:cubicBezTo>
                      <a:pt x="0" y="219"/>
                      <a:pt x="220" y="0"/>
                      <a:pt x="491" y="0"/>
                    </a:cubicBezTo>
                    <a:lnTo>
                      <a:pt x="17508" y="0"/>
                    </a:lnTo>
                    <a:cubicBezTo>
                      <a:pt x="17779" y="0"/>
                      <a:pt x="17999" y="219"/>
                      <a:pt x="17999" y="488"/>
                    </a:cubicBezTo>
                    <a:lnTo>
                      <a:pt x="17999" y="11792"/>
                    </a:lnTo>
                    <a:cubicBezTo>
                      <a:pt x="17999" y="12061"/>
                      <a:pt x="17779" y="12280"/>
                      <a:pt x="17508" y="12280"/>
                    </a:cubicBezTo>
                  </a:path>
                </a:pathLst>
              </a:custGeom>
              <a:solidFill>
                <a:schemeClr val="tx2">
                  <a:lumMod val="50000"/>
                </a:schemeClr>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bevel/>
                    <a:headEnd/>
                    <a:tailEnd/>
                  </a14:hiddenLine>
                </a:ext>
              </a:extLst>
            </p:spPr>
            <p:txBody>
              <a:bodyPr anchor="ctr"/>
              <a:lstStyle/>
              <a:p>
                <a:pPr algn="ctr"/>
                <a:endParaRPr/>
              </a:p>
            </p:txBody>
          </p:sp>
          <p:sp>
            <p:nvSpPr>
              <p:cNvPr id="12" name="任意多边形 70"/>
              <p:cNvSpPr>
                <a:spLocks/>
              </p:cNvSpPr>
              <p:nvPr/>
            </p:nvSpPr>
            <p:spPr bwMode="auto">
              <a:xfrm>
                <a:off x="8542336" y="9169402"/>
                <a:ext cx="8008936" cy="142874"/>
              </a:xfrm>
              <a:custGeom>
                <a:avLst/>
                <a:gdLst>
                  <a:gd name="T0" fmla="*/ 22247 w 22248"/>
                  <a:gd name="T1" fmla="*/ 398 h 657"/>
                  <a:gd name="T2" fmla="*/ 21410 w 22248"/>
                  <a:gd name="T3" fmla="*/ 656 h 657"/>
                  <a:gd name="T4" fmla="*/ 870 w 22248"/>
                  <a:gd name="T5" fmla="*/ 656 h 657"/>
                  <a:gd name="T6" fmla="*/ 0 w 22248"/>
                  <a:gd name="T7" fmla="*/ 398 h 657"/>
                  <a:gd name="T8" fmla="*/ 0 w 22248"/>
                  <a:gd name="T9" fmla="*/ 0 h 657"/>
                  <a:gd name="T10" fmla="*/ 22247 w 22248"/>
                  <a:gd name="T11" fmla="*/ 0 h 657"/>
                  <a:gd name="T12" fmla="*/ 22247 w 22248"/>
                  <a:gd name="T13" fmla="*/ 398 h 657"/>
                  <a:gd name="T14" fmla="*/ 0 60000 65536"/>
                  <a:gd name="T15" fmla="*/ 0 60000 65536"/>
                  <a:gd name="T16" fmla="*/ 0 60000 65536"/>
                  <a:gd name="T17" fmla="*/ 0 60000 65536"/>
                  <a:gd name="T18" fmla="*/ 0 60000 65536"/>
                  <a:gd name="T19" fmla="*/ 0 60000 65536"/>
                  <a:gd name="T20" fmla="*/ 0 60000 65536"/>
                  <a:gd name="T21" fmla="*/ 0 w 22248"/>
                  <a:gd name="T22" fmla="*/ 0 h 657"/>
                  <a:gd name="T23" fmla="*/ 22248 w 22248"/>
                  <a:gd name="T24" fmla="*/ 657 h 65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248" h="657">
                    <a:moveTo>
                      <a:pt x="22247" y="398"/>
                    </a:moveTo>
                    <a:cubicBezTo>
                      <a:pt x="22247" y="398"/>
                      <a:pt x="21890" y="656"/>
                      <a:pt x="21410" y="656"/>
                    </a:cubicBezTo>
                    <a:lnTo>
                      <a:pt x="870" y="656"/>
                    </a:lnTo>
                    <a:cubicBezTo>
                      <a:pt x="462" y="656"/>
                      <a:pt x="0" y="398"/>
                      <a:pt x="0" y="398"/>
                    </a:cubicBezTo>
                    <a:lnTo>
                      <a:pt x="0" y="0"/>
                    </a:lnTo>
                    <a:lnTo>
                      <a:pt x="22247" y="0"/>
                    </a:lnTo>
                    <a:lnTo>
                      <a:pt x="22247" y="398"/>
                    </a:lnTo>
                  </a:path>
                </a:pathLst>
              </a:custGeom>
              <a:solidFill>
                <a:schemeClr val="bg1">
                  <a:lumMod val="95000"/>
                </a:schemeClr>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bevel/>
                    <a:headEnd/>
                    <a:tailEnd/>
                  </a14:hiddenLine>
                </a:ext>
              </a:extLst>
            </p:spPr>
            <p:txBody>
              <a:bodyPr anchor="ctr"/>
              <a:lstStyle/>
              <a:p>
                <a:pPr algn="ctr"/>
                <a:endParaRPr/>
              </a:p>
            </p:txBody>
          </p:sp>
          <p:sp>
            <p:nvSpPr>
              <p:cNvPr id="13" name="任意多边形 71"/>
              <p:cNvSpPr>
                <a:spLocks/>
              </p:cNvSpPr>
              <p:nvPr/>
            </p:nvSpPr>
            <p:spPr bwMode="auto">
              <a:xfrm>
                <a:off x="8542339" y="9169399"/>
                <a:ext cx="8008939" cy="236539"/>
              </a:xfrm>
              <a:custGeom>
                <a:avLst/>
                <a:gdLst>
                  <a:gd name="T0" fmla="*/ 22247 w 22248"/>
                  <a:gd name="T1" fmla="*/ 398 h 657"/>
                  <a:gd name="T2" fmla="*/ 21410 w 22248"/>
                  <a:gd name="T3" fmla="*/ 656 h 657"/>
                  <a:gd name="T4" fmla="*/ 870 w 22248"/>
                  <a:gd name="T5" fmla="*/ 656 h 657"/>
                  <a:gd name="T6" fmla="*/ 0 w 22248"/>
                  <a:gd name="T7" fmla="*/ 398 h 657"/>
                  <a:gd name="T8" fmla="*/ 0 w 22248"/>
                  <a:gd name="T9" fmla="*/ 0 h 657"/>
                  <a:gd name="T10" fmla="*/ 22247 w 22248"/>
                  <a:gd name="T11" fmla="*/ 0 h 657"/>
                  <a:gd name="T12" fmla="*/ 22247 w 22248"/>
                  <a:gd name="T13" fmla="*/ 398 h 657"/>
                  <a:gd name="T14" fmla="*/ 0 60000 65536"/>
                  <a:gd name="T15" fmla="*/ 0 60000 65536"/>
                  <a:gd name="T16" fmla="*/ 0 60000 65536"/>
                  <a:gd name="T17" fmla="*/ 0 60000 65536"/>
                  <a:gd name="T18" fmla="*/ 0 60000 65536"/>
                  <a:gd name="T19" fmla="*/ 0 60000 65536"/>
                  <a:gd name="T20" fmla="*/ 0 60000 65536"/>
                  <a:gd name="T21" fmla="*/ 0 w 22248"/>
                  <a:gd name="T22" fmla="*/ 0 h 657"/>
                  <a:gd name="T23" fmla="*/ 22248 w 22248"/>
                  <a:gd name="T24" fmla="*/ 657 h 65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248" h="657">
                    <a:moveTo>
                      <a:pt x="22247" y="398"/>
                    </a:moveTo>
                    <a:cubicBezTo>
                      <a:pt x="22247" y="398"/>
                      <a:pt x="21890" y="656"/>
                      <a:pt x="21410" y="656"/>
                    </a:cubicBezTo>
                    <a:lnTo>
                      <a:pt x="870" y="656"/>
                    </a:lnTo>
                    <a:cubicBezTo>
                      <a:pt x="462" y="656"/>
                      <a:pt x="0" y="398"/>
                      <a:pt x="0" y="398"/>
                    </a:cubicBezTo>
                    <a:lnTo>
                      <a:pt x="0" y="0"/>
                    </a:lnTo>
                    <a:lnTo>
                      <a:pt x="22247" y="0"/>
                    </a:lnTo>
                    <a:lnTo>
                      <a:pt x="22247" y="398"/>
                    </a:lnTo>
                  </a:path>
                </a:pathLst>
              </a:custGeom>
              <a:noFill/>
              <a:ln w="10080">
                <a:solidFill>
                  <a:schemeClr val="tx2"/>
                </a:solidFill>
                <a:miter lim="800000"/>
                <a:headEnd/>
                <a:tailEnd/>
              </a:ln>
              <a:extLst>
                <a:ext uri="{909E8E84-426E-40dd-AFC4-6F175D3DCCD1}">
                  <a14:hiddenFill xmlns:a14="http://schemas.microsoft.com/office/drawing/2010/main" xmlns:p14="http://schemas.microsoft.com/office/powerpoint/2010/main" xmlns:lc="http://schemas.openxmlformats.org/drawingml/2006/lockedCanvas" xmlns="">
                    <a:solidFill>
                      <a:srgbClr val="FFFFFF"/>
                    </a:solidFill>
                  </a14:hiddenFill>
                </a:ext>
              </a:extLst>
            </p:spPr>
            <p:txBody>
              <a:bodyPr anchor="ctr"/>
              <a:lstStyle/>
              <a:p>
                <a:pPr algn="ctr"/>
                <a:endParaRPr/>
              </a:p>
            </p:txBody>
          </p:sp>
          <p:sp>
            <p:nvSpPr>
              <p:cNvPr id="14" name="任意多边形 72"/>
              <p:cNvSpPr>
                <a:spLocks/>
              </p:cNvSpPr>
              <p:nvPr/>
            </p:nvSpPr>
            <p:spPr bwMode="auto">
              <a:xfrm>
                <a:off x="8540751" y="9312275"/>
                <a:ext cx="8012112" cy="93663"/>
              </a:xfrm>
              <a:custGeom>
                <a:avLst/>
                <a:gdLst>
                  <a:gd name="T0" fmla="*/ 0 w 22256"/>
                  <a:gd name="T1" fmla="*/ 0 h 262"/>
                  <a:gd name="T2" fmla="*/ 870 w 22256"/>
                  <a:gd name="T3" fmla="*/ 261 h 262"/>
                  <a:gd name="T4" fmla="*/ 21418 w 22256"/>
                  <a:gd name="T5" fmla="*/ 261 h 262"/>
                  <a:gd name="T6" fmla="*/ 22255 w 22256"/>
                  <a:gd name="T7" fmla="*/ 0 h 262"/>
                  <a:gd name="T8" fmla="*/ 0 w 22256"/>
                  <a:gd name="T9" fmla="*/ 0 h 262"/>
                  <a:gd name="T10" fmla="*/ 0 60000 65536"/>
                  <a:gd name="T11" fmla="*/ 0 60000 65536"/>
                  <a:gd name="T12" fmla="*/ 0 60000 65536"/>
                  <a:gd name="T13" fmla="*/ 0 60000 65536"/>
                  <a:gd name="T14" fmla="*/ 0 60000 65536"/>
                  <a:gd name="T15" fmla="*/ 0 w 22256"/>
                  <a:gd name="T16" fmla="*/ 0 h 262"/>
                  <a:gd name="T17" fmla="*/ 22256 w 22256"/>
                  <a:gd name="T18" fmla="*/ 262 h 262"/>
                </a:gdLst>
                <a:ahLst/>
                <a:cxnLst>
                  <a:cxn ang="T10">
                    <a:pos x="T0" y="T1"/>
                  </a:cxn>
                  <a:cxn ang="T11">
                    <a:pos x="T2" y="T3"/>
                  </a:cxn>
                  <a:cxn ang="T12">
                    <a:pos x="T4" y="T5"/>
                  </a:cxn>
                  <a:cxn ang="T13">
                    <a:pos x="T6" y="T7"/>
                  </a:cxn>
                  <a:cxn ang="T14">
                    <a:pos x="T8" y="T9"/>
                  </a:cxn>
                </a:cxnLst>
                <a:rect l="T15" t="T16" r="T17" b="T18"/>
                <a:pathLst>
                  <a:path w="22256" h="262">
                    <a:moveTo>
                      <a:pt x="0" y="0"/>
                    </a:moveTo>
                    <a:cubicBezTo>
                      <a:pt x="0" y="0"/>
                      <a:pt x="462" y="261"/>
                      <a:pt x="870" y="261"/>
                    </a:cubicBezTo>
                    <a:lnTo>
                      <a:pt x="21418" y="261"/>
                    </a:lnTo>
                    <a:cubicBezTo>
                      <a:pt x="21898" y="261"/>
                      <a:pt x="22255" y="0"/>
                      <a:pt x="22255" y="0"/>
                    </a:cubicBezTo>
                    <a:lnTo>
                      <a:pt x="0" y="0"/>
                    </a:lnTo>
                  </a:path>
                </a:pathLst>
              </a:custGeom>
              <a:solidFill>
                <a:schemeClr val="tx2">
                  <a:lumMod val="50000"/>
                </a:schemeClr>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bevel/>
                    <a:headEnd/>
                    <a:tailEnd/>
                  </a14:hiddenLine>
                </a:ext>
              </a:extLst>
            </p:spPr>
            <p:txBody>
              <a:bodyPr anchor="ctr"/>
              <a:lstStyle/>
              <a:p>
                <a:pPr algn="ctr"/>
                <a:endParaRPr/>
              </a:p>
            </p:txBody>
          </p:sp>
          <p:sp>
            <p:nvSpPr>
              <p:cNvPr id="15" name="任意多边形 73"/>
              <p:cNvSpPr>
                <a:spLocks/>
              </p:cNvSpPr>
              <p:nvPr/>
            </p:nvSpPr>
            <p:spPr bwMode="auto">
              <a:xfrm>
                <a:off x="11979275" y="9167813"/>
                <a:ext cx="1141413" cy="88900"/>
              </a:xfrm>
              <a:custGeom>
                <a:avLst/>
                <a:gdLst>
                  <a:gd name="T0" fmla="*/ 0 w 3171"/>
                  <a:gd name="T1" fmla="*/ 0 h 249"/>
                  <a:gd name="T2" fmla="*/ 349 w 3171"/>
                  <a:gd name="T3" fmla="*/ 248 h 249"/>
                  <a:gd name="T4" fmla="*/ 2821 w 3171"/>
                  <a:gd name="T5" fmla="*/ 248 h 249"/>
                  <a:gd name="T6" fmla="*/ 3170 w 3171"/>
                  <a:gd name="T7" fmla="*/ 0 h 249"/>
                  <a:gd name="T8" fmla="*/ 0 w 3171"/>
                  <a:gd name="T9" fmla="*/ 0 h 249"/>
                  <a:gd name="T10" fmla="*/ 0 60000 65536"/>
                  <a:gd name="T11" fmla="*/ 0 60000 65536"/>
                  <a:gd name="T12" fmla="*/ 0 60000 65536"/>
                  <a:gd name="T13" fmla="*/ 0 60000 65536"/>
                  <a:gd name="T14" fmla="*/ 0 60000 65536"/>
                  <a:gd name="T15" fmla="*/ 0 w 3171"/>
                  <a:gd name="T16" fmla="*/ 0 h 249"/>
                  <a:gd name="T17" fmla="*/ 3171 w 3171"/>
                  <a:gd name="T18" fmla="*/ 249 h 249"/>
                </a:gdLst>
                <a:ahLst/>
                <a:cxnLst>
                  <a:cxn ang="T10">
                    <a:pos x="T0" y="T1"/>
                  </a:cxn>
                  <a:cxn ang="T11">
                    <a:pos x="T2" y="T3"/>
                  </a:cxn>
                  <a:cxn ang="T12">
                    <a:pos x="T4" y="T5"/>
                  </a:cxn>
                  <a:cxn ang="T13">
                    <a:pos x="T6" y="T7"/>
                  </a:cxn>
                  <a:cxn ang="T14">
                    <a:pos x="T8" y="T9"/>
                  </a:cxn>
                </a:cxnLst>
                <a:rect l="T15" t="T16" r="T17" b="T18"/>
                <a:pathLst>
                  <a:path w="3171" h="249">
                    <a:moveTo>
                      <a:pt x="0" y="0"/>
                    </a:moveTo>
                    <a:cubicBezTo>
                      <a:pt x="49" y="144"/>
                      <a:pt x="187" y="248"/>
                      <a:pt x="349" y="248"/>
                    </a:cubicBezTo>
                    <a:lnTo>
                      <a:pt x="2821" y="248"/>
                    </a:lnTo>
                    <a:cubicBezTo>
                      <a:pt x="2983" y="248"/>
                      <a:pt x="3120" y="144"/>
                      <a:pt x="3170" y="0"/>
                    </a:cubicBezTo>
                    <a:lnTo>
                      <a:pt x="0" y="0"/>
                    </a:lnTo>
                  </a:path>
                </a:pathLst>
              </a:custGeom>
              <a:solidFill>
                <a:schemeClr val="tx2">
                  <a:lumMod val="50000"/>
                </a:schemeClr>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bevel/>
                    <a:headEnd/>
                    <a:tailEnd/>
                  </a14:hiddenLine>
                </a:ext>
              </a:extLst>
            </p:spPr>
            <p:txBody>
              <a:bodyPr anchor="ctr"/>
              <a:lstStyle/>
              <a:p>
                <a:pPr algn="ctr"/>
                <a:endParaRPr/>
              </a:p>
            </p:txBody>
          </p:sp>
          <p:sp>
            <p:nvSpPr>
              <p:cNvPr id="16" name="任意多边形 74"/>
              <p:cNvSpPr>
                <a:spLocks/>
              </p:cNvSpPr>
              <p:nvPr/>
            </p:nvSpPr>
            <p:spPr bwMode="auto">
              <a:xfrm>
                <a:off x="12571413" y="4937125"/>
                <a:ext cx="38100" cy="36513"/>
              </a:xfrm>
              <a:custGeom>
                <a:avLst/>
                <a:gdLst>
                  <a:gd name="T0" fmla="*/ 51 w 104"/>
                  <a:gd name="T1" fmla="*/ 102 h 103"/>
                  <a:gd name="T2" fmla="*/ 0 w 104"/>
                  <a:gd name="T3" fmla="*/ 51 h 103"/>
                  <a:gd name="T4" fmla="*/ 51 w 104"/>
                  <a:gd name="T5" fmla="*/ 0 h 103"/>
                  <a:gd name="T6" fmla="*/ 103 w 104"/>
                  <a:gd name="T7" fmla="*/ 51 h 103"/>
                  <a:gd name="T8" fmla="*/ 51 w 104"/>
                  <a:gd name="T9" fmla="*/ 102 h 103"/>
                  <a:gd name="T10" fmla="*/ 0 60000 65536"/>
                  <a:gd name="T11" fmla="*/ 0 60000 65536"/>
                  <a:gd name="T12" fmla="*/ 0 60000 65536"/>
                  <a:gd name="T13" fmla="*/ 0 60000 65536"/>
                  <a:gd name="T14" fmla="*/ 0 60000 65536"/>
                  <a:gd name="T15" fmla="*/ 0 w 104"/>
                  <a:gd name="T16" fmla="*/ 0 h 103"/>
                  <a:gd name="T17" fmla="*/ 104 w 104"/>
                  <a:gd name="T18" fmla="*/ 103 h 103"/>
                </a:gdLst>
                <a:ahLst/>
                <a:cxnLst>
                  <a:cxn ang="T10">
                    <a:pos x="T0" y="T1"/>
                  </a:cxn>
                  <a:cxn ang="T11">
                    <a:pos x="T2" y="T3"/>
                  </a:cxn>
                  <a:cxn ang="T12">
                    <a:pos x="T4" y="T5"/>
                  </a:cxn>
                  <a:cxn ang="T13">
                    <a:pos x="T6" y="T7"/>
                  </a:cxn>
                  <a:cxn ang="T14">
                    <a:pos x="T8" y="T9"/>
                  </a:cxn>
                </a:cxnLst>
                <a:rect l="T15" t="T16" r="T17" b="T18"/>
                <a:pathLst>
                  <a:path w="104" h="103">
                    <a:moveTo>
                      <a:pt x="51" y="102"/>
                    </a:moveTo>
                    <a:cubicBezTo>
                      <a:pt x="23" y="102"/>
                      <a:pt x="0" y="79"/>
                      <a:pt x="0" y="51"/>
                    </a:cubicBezTo>
                    <a:cubicBezTo>
                      <a:pt x="0" y="22"/>
                      <a:pt x="23" y="0"/>
                      <a:pt x="51" y="0"/>
                    </a:cubicBezTo>
                    <a:cubicBezTo>
                      <a:pt x="80" y="0"/>
                      <a:pt x="103" y="22"/>
                      <a:pt x="103" y="51"/>
                    </a:cubicBezTo>
                    <a:cubicBezTo>
                      <a:pt x="103" y="79"/>
                      <a:pt x="80" y="102"/>
                      <a:pt x="51" y="102"/>
                    </a:cubicBezTo>
                  </a:path>
                </a:pathLst>
              </a:custGeom>
              <a:solidFill>
                <a:srgbClr val="FFFFFF"/>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bevel/>
                    <a:headEnd/>
                    <a:tailEnd/>
                  </a14:hiddenLine>
                </a:ext>
              </a:extLst>
            </p:spPr>
            <p:txBody>
              <a:bodyPr anchor="ctr"/>
              <a:lstStyle/>
              <a:p>
                <a:pPr algn="ctr"/>
                <a:endParaRPr/>
              </a:p>
            </p:txBody>
          </p:sp>
        </p:grpSp>
        <p:sp>
          <p:nvSpPr>
            <p:cNvPr id="10" name="矩形 9"/>
            <p:cNvSpPr/>
            <p:nvPr/>
          </p:nvSpPr>
          <p:spPr>
            <a:xfrm>
              <a:off x="3387047" y="1980045"/>
              <a:ext cx="5417906" cy="34178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pic>
        <p:nvPicPr>
          <p:cNvPr id="18" name="图片占位符 17"/>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t="2567" b="2567"/>
          <a:stretch>
            <a:fillRect/>
          </a:stretch>
        </p:blipFill>
        <p:spPr/>
      </p:pic>
      <p:grpSp>
        <p:nvGrpSpPr>
          <p:cNvPr id="21" name="组合 20"/>
          <p:cNvGrpSpPr/>
          <p:nvPr/>
        </p:nvGrpSpPr>
        <p:grpSpPr>
          <a:xfrm>
            <a:off x="1067066" y="1888548"/>
            <a:ext cx="3989385" cy="1220554"/>
            <a:chOff x="874713" y="2173227"/>
            <a:chExt cx="3989385" cy="1220554"/>
          </a:xfrm>
        </p:grpSpPr>
        <p:sp>
          <p:nvSpPr>
            <p:cNvPr id="19" name="矩形 18"/>
            <p:cNvSpPr/>
            <p:nvPr/>
          </p:nvSpPr>
          <p:spPr>
            <a:xfrm>
              <a:off x="874714" y="2525851"/>
              <a:ext cx="3989384" cy="867930"/>
            </a:xfrm>
            <a:prstGeom prst="rect">
              <a:avLst/>
            </a:prstGeom>
          </p:spPr>
          <p:txBody>
            <a:bodyPr wrap="square">
              <a:spAutoFit/>
            </a:bodyPr>
            <a:lstStyle/>
            <a:p>
              <a:pPr algn="just">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a:t>
              </a:r>
            </a:p>
          </p:txBody>
        </p:sp>
        <p:sp>
          <p:nvSpPr>
            <p:cNvPr id="20" name="矩形 19"/>
            <p:cNvSpPr/>
            <p:nvPr/>
          </p:nvSpPr>
          <p:spPr>
            <a:xfrm>
              <a:off x="874713" y="2173227"/>
              <a:ext cx="2241974" cy="424732"/>
            </a:xfrm>
            <a:prstGeom prst="rect">
              <a:avLst/>
            </a:prstGeom>
          </p:spPr>
          <p:txBody>
            <a:bodyPr wrap="square">
              <a:spAutoFit/>
            </a:bodyPr>
            <a:lstStyle/>
            <a:p>
              <a:pPr marL="285750" indent="-285750" algn="just">
                <a:lnSpc>
                  <a:spcPct val="120000"/>
                </a:lnSpc>
                <a:buFont typeface="Wingdings" panose="05000000000000000000" pitchFamily="2" charset="2"/>
                <a:buChar char="l"/>
              </a:pPr>
              <a:r>
                <a:rPr lang="zh-CN" altLang="en-US" b="1" dirty="0">
                  <a:solidFill>
                    <a:schemeClr val="accent3"/>
                  </a:solidFill>
                </a:rPr>
                <a:t>标题文字添加</a:t>
              </a:r>
            </a:p>
          </p:txBody>
        </p:sp>
      </p:grpSp>
      <p:grpSp>
        <p:nvGrpSpPr>
          <p:cNvPr id="22" name="组合 21"/>
          <p:cNvGrpSpPr/>
          <p:nvPr/>
        </p:nvGrpSpPr>
        <p:grpSpPr>
          <a:xfrm>
            <a:off x="1067066" y="3140877"/>
            <a:ext cx="3989385" cy="1220554"/>
            <a:chOff x="874713" y="2173227"/>
            <a:chExt cx="3989385" cy="1220554"/>
          </a:xfrm>
        </p:grpSpPr>
        <p:sp>
          <p:nvSpPr>
            <p:cNvPr id="23" name="矩形 22"/>
            <p:cNvSpPr/>
            <p:nvPr/>
          </p:nvSpPr>
          <p:spPr>
            <a:xfrm>
              <a:off x="874714" y="2525851"/>
              <a:ext cx="3989384" cy="867930"/>
            </a:xfrm>
            <a:prstGeom prst="rect">
              <a:avLst/>
            </a:prstGeom>
          </p:spPr>
          <p:txBody>
            <a:bodyPr wrap="square">
              <a:spAutoFit/>
            </a:bodyPr>
            <a:lstStyle/>
            <a:p>
              <a:pPr algn="just">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a:t>
              </a:r>
            </a:p>
          </p:txBody>
        </p:sp>
        <p:sp>
          <p:nvSpPr>
            <p:cNvPr id="24" name="矩形 23"/>
            <p:cNvSpPr/>
            <p:nvPr/>
          </p:nvSpPr>
          <p:spPr>
            <a:xfrm>
              <a:off x="874713" y="2173227"/>
              <a:ext cx="2241974" cy="424732"/>
            </a:xfrm>
            <a:prstGeom prst="rect">
              <a:avLst/>
            </a:prstGeom>
          </p:spPr>
          <p:txBody>
            <a:bodyPr wrap="square">
              <a:spAutoFit/>
            </a:bodyPr>
            <a:lstStyle/>
            <a:p>
              <a:pPr marL="285750" indent="-285750" algn="just">
                <a:lnSpc>
                  <a:spcPct val="120000"/>
                </a:lnSpc>
                <a:buFont typeface="Wingdings" panose="05000000000000000000" pitchFamily="2" charset="2"/>
                <a:buChar char="l"/>
              </a:pPr>
              <a:r>
                <a:rPr lang="zh-CN" altLang="en-US" b="1" dirty="0">
                  <a:solidFill>
                    <a:schemeClr val="accent3"/>
                  </a:solidFill>
                </a:rPr>
                <a:t>标题文字添加</a:t>
              </a:r>
            </a:p>
          </p:txBody>
        </p:sp>
      </p:grpSp>
      <p:grpSp>
        <p:nvGrpSpPr>
          <p:cNvPr id="25" name="组合 24"/>
          <p:cNvGrpSpPr/>
          <p:nvPr/>
        </p:nvGrpSpPr>
        <p:grpSpPr>
          <a:xfrm>
            <a:off x="1067066" y="4393205"/>
            <a:ext cx="3989385" cy="1220554"/>
            <a:chOff x="874713" y="2173227"/>
            <a:chExt cx="3989385" cy="1220554"/>
          </a:xfrm>
        </p:grpSpPr>
        <p:sp>
          <p:nvSpPr>
            <p:cNvPr id="26" name="矩形 25"/>
            <p:cNvSpPr/>
            <p:nvPr/>
          </p:nvSpPr>
          <p:spPr>
            <a:xfrm>
              <a:off x="874714" y="2525851"/>
              <a:ext cx="3989384" cy="867930"/>
            </a:xfrm>
            <a:prstGeom prst="rect">
              <a:avLst/>
            </a:prstGeom>
          </p:spPr>
          <p:txBody>
            <a:bodyPr wrap="square">
              <a:spAutoFit/>
            </a:bodyPr>
            <a:lstStyle/>
            <a:p>
              <a:pPr algn="just">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a:t>
              </a:r>
            </a:p>
          </p:txBody>
        </p:sp>
        <p:sp>
          <p:nvSpPr>
            <p:cNvPr id="27" name="矩形 26"/>
            <p:cNvSpPr/>
            <p:nvPr/>
          </p:nvSpPr>
          <p:spPr>
            <a:xfrm>
              <a:off x="874713" y="2173227"/>
              <a:ext cx="2241974" cy="424732"/>
            </a:xfrm>
            <a:prstGeom prst="rect">
              <a:avLst/>
            </a:prstGeom>
          </p:spPr>
          <p:txBody>
            <a:bodyPr wrap="square">
              <a:spAutoFit/>
            </a:bodyPr>
            <a:lstStyle/>
            <a:p>
              <a:pPr marL="285750" indent="-285750" algn="just">
                <a:lnSpc>
                  <a:spcPct val="120000"/>
                </a:lnSpc>
                <a:buFont typeface="Wingdings" panose="05000000000000000000" pitchFamily="2" charset="2"/>
                <a:buChar char="l"/>
              </a:pPr>
              <a:r>
                <a:rPr lang="zh-CN" altLang="en-US" b="1" dirty="0">
                  <a:solidFill>
                    <a:schemeClr val="accent3"/>
                  </a:solidFill>
                </a:rPr>
                <a:t>标题文字添加</a:t>
              </a:r>
            </a:p>
          </p:txBody>
        </p:sp>
      </p:grpSp>
    </p:spTree>
    <p:extLst>
      <p:ext uri="{BB962C8B-B14F-4D97-AF65-F5344CB8AC3E}">
        <p14:creationId xmlns:p14="http://schemas.microsoft.com/office/powerpoint/2010/main" val="2983281378"/>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900" decel="100000" fill="hold"/>
                                        <p:tgtEl>
                                          <p:spTgt spid="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1000"/>
                                        <p:tgtEl>
                                          <p:spTgt spid="18"/>
                                        </p:tgtEl>
                                      </p:cBhvr>
                                    </p:animEffect>
                                    <p:anim calcmode="lin" valueType="num">
                                      <p:cBhvr>
                                        <p:cTn id="14" dur="1000" fill="hold"/>
                                        <p:tgtEl>
                                          <p:spTgt spid="18"/>
                                        </p:tgtEl>
                                        <p:attrNameLst>
                                          <p:attrName>ppt_x</p:attrName>
                                        </p:attrNameLst>
                                      </p:cBhvr>
                                      <p:tavLst>
                                        <p:tav tm="0">
                                          <p:val>
                                            <p:strVal val="#ppt_x"/>
                                          </p:val>
                                        </p:tav>
                                        <p:tav tm="100000">
                                          <p:val>
                                            <p:strVal val="#ppt_x"/>
                                          </p:val>
                                        </p:tav>
                                      </p:tavLst>
                                    </p:anim>
                                    <p:anim calcmode="lin" valueType="num">
                                      <p:cBhvr>
                                        <p:cTn id="15" dur="900" decel="100000" fill="hold"/>
                                        <p:tgtEl>
                                          <p:spTgt spid="18"/>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18"/>
                                        </p:tgtEl>
                                        <p:attrNameLst>
                                          <p:attrName>ppt_y</p:attrName>
                                        </p:attrNameLst>
                                      </p:cBhvr>
                                      <p:tavLst>
                                        <p:tav tm="0">
                                          <p:val>
                                            <p:strVal val="#ppt_y-.03"/>
                                          </p:val>
                                        </p:tav>
                                        <p:tav tm="100000">
                                          <p:val>
                                            <p:strVal val="#ppt_y"/>
                                          </p:val>
                                        </p:tav>
                                      </p:tavLst>
                                    </p:anim>
                                  </p:childTnLst>
                                </p:cTn>
                              </p:par>
                            </p:childTnLst>
                          </p:cTn>
                        </p:par>
                        <p:par>
                          <p:cTn id="17" fill="hold">
                            <p:stCondLst>
                              <p:cond delay="1000"/>
                            </p:stCondLst>
                            <p:childTnLst>
                              <p:par>
                                <p:cTn id="18" presetID="22" presetClass="entr" presetSubtype="8" fill="hold" nodeType="after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wipe(left)">
                                      <p:cBhvr>
                                        <p:cTn id="20" dur="500"/>
                                        <p:tgtEl>
                                          <p:spTgt spid="21"/>
                                        </p:tgtEl>
                                      </p:cBhvr>
                                    </p:animEffect>
                                  </p:childTnLst>
                                </p:cTn>
                              </p:par>
                            </p:childTnLst>
                          </p:cTn>
                        </p:par>
                        <p:par>
                          <p:cTn id="21" fill="hold">
                            <p:stCondLst>
                              <p:cond delay="1500"/>
                            </p:stCondLst>
                            <p:childTnLst>
                              <p:par>
                                <p:cTn id="22" presetID="22" presetClass="entr" presetSubtype="8" fill="hold" nodeType="after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wipe(left)">
                                      <p:cBhvr>
                                        <p:cTn id="24" dur="500"/>
                                        <p:tgtEl>
                                          <p:spTgt spid="22"/>
                                        </p:tgtEl>
                                      </p:cBhvr>
                                    </p:animEffect>
                                  </p:childTnLst>
                                </p:cTn>
                              </p:par>
                            </p:childTnLst>
                          </p:cTn>
                        </p:par>
                        <p:par>
                          <p:cTn id="25" fill="hold">
                            <p:stCondLst>
                              <p:cond delay="2000"/>
                            </p:stCondLst>
                            <p:childTnLst>
                              <p:par>
                                <p:cTn id="26" presetID="22" presetClass="entr" presetSubtype="8" fill="hold" nodeType="after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wipe(left)">
                                      <p:cBhvr>
                                        <p:cTn id="28"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图片占位符 48"/>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5000" b="5000"/>
          <a:stretch>
            <a:fillRect/>
          </a:stretch>
        </p:blipFill>
        <p:spPr/>
      </p:pic>
      <p:sp>
        <p:nvSpPr>
          <p:cNvPr id="47" name="矩形 46"/>
          <p:cNvSpPr/>
          <p:nvPr/>
        </p:nvSpPr>
        <p:spPr>
          <a:xfrm>
            <a:off x="0" y="0"/>
            <a:ext cx="12192000" cy="6858000"/>
          </a:xfrm>
          <a:prstGeom prst="rect">
            <a:avLst/>
          </a:prstGeom>
          <a:solidFill>
            <a:schemeClr val="accent6">
              <a:lumMod val="75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20"/>
          <p:cNvSpPr/>
          <p:nvPr/>
        </p:nvSpPr>
        <p:spPr>
          <a:xfrm>
            <a:off x="1930526" y="2212976"/>
            <a:ext cx="1174752" cy="117475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3"/>
          </a:solidFill>
          <a:ln w="63500">
            <a:solidFill>
              <a:schemeClr val="accent3">
                <a:alpha val="0"/>
              </a:schemeClr>
            </a:solidFill>
            <a:miter lim="400000"/>
          </a:ln>
        </p:spPr>
        <p:txBody>
          <a:bodyPr anchor="ctr"/>
          <a:lstStyle/>
          <a:p>
            <a:pPr algn="ctr"/>
            <a:endParaRPr/>
          </a:p>
        </p:txBody>
      </p:sp>
      <p:sp>
        <p:nvSpPr>
          <p:cNvPr id="41" name="任意多边形 21"/>
          <p:cNvSpPr/>
          <p:nvPr/>
        </p:nvSpPr>
        <p:spPr>
          <a:xfrm>
            <a:off x="1991458" y="2273201"/>
            <a:ext cx="1054101" cy="10541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lumMod val="95000"/>
            </a:schemeClr>
          </a:solidFill>
          <a:ln w="63500">
            <a:solidFill>
              <a:srgbClr val="EDEFF3"/>
            </a:solidFill>
            <a:miter lim="400000"/>
          </a:ln>
        </p:spPr>
        <p:txBody>
          <a:bodyPr anchor="ctr"/>
          <a:lstStyle/>
          <a:p>
            <a:pPr algn="ctr"/>
            <a:endParaRPr/>
          </a:p>
        </p:txBody>
      </p:sp>
      <p:sp>
        <p:nvSpPr>
          <p:cNvPr id="42" name="任意多边形 22"/>
          <p:cNvSpPr/>
          <p:nvPr/>
        </p:nvSpPr>
        <p:spPr>
          <a:xfrm>
            <a:off x="2250357" y="2567802"/>
            <a:ext cx="464493" cy="464666"/>
          </a:xfrm>
          <a:custGeom>
            <a:avLst/>
            <a:gdLst/>
            <a:ahLst/>
            <a:cxnLst>
              <a:cxn ang="0">
                <a:pos x="wd2" y="hd2"/>
              </a:cxn>
              <a:cxn ang="5400000">
                <a:pos x="wd2" y="hd2"/>
              </a:cxn>
              <a:cxn ang="10800000">
                <a:pos x="wd2" y="hd2"/>
              </a:cxn>
              <a:cxn ang="16200000">
                <a:pos x="wd2" y="hd2"/>
              </a:cxn>
            </a:cxnLst>
            <a:rect l="0" t="0" r="r" b="b"/>
            <a:pathLst>
              <a:path w="21543" h="21600" extrusionOk="0">
                <a:moveTo>
                  <a:pt x="16976" y="19986"/>
                </a:moveTo>
                <a:lnTo>
                  <a:pt x="11226" y="17681"/>
                </a:lnTo>
                <a:cubicBezTo>
                  <a:pt x="11089" y="17626"/>
                  <a:pt x="10947" y="17608"/>
                  <a:pt x="10806" y="17600"/>
                </a:cubicBezTo>
                <a:lnTo>
                  <a:pt x="19660" y="3838"/>
                </a:lnTo>
                <a:cubicBezTo>
                  <a:pt x="19660" y="3838"/>
                  <a:pt x="16976" y="19986"/>
                  <a:pt x="16976" y="19986"/>
                </a:cubicBezTo>
                <a:close/>
                <a:moveTo>
                  <a:pt x="6859" y="16245"/>
                </a:moveTo>
                <a:cubicBezTo>
                  <a:pt x="6858" y="16242"/>
                  <a:pt x="6856" y="16241"/>
                  <a:pt x="6854" y="16238"/>
                </a:cubicBezTo>
                <a:lnTo>
                  <a:pt x="19607" y="2552"/>
                </a:lnTo>
                <a:lnTo>
                  <a:pt x="8735" y="19537"/>
                </a:lnTo>
                <a:cubicBezTo>
                  <a:pt x="8735" y="19537"/>
                  <a:pt x="6859" y="16245"/>
                  <a:pt x="6859" y="16245"/>
                </a:cubicBezTo>
                <a:close/>
                <a:moveTo>
                  <a:pt x="2111" y="14025"/>
                </a:moveTo>
                <a:lnTo>
                  <a:pt x="17713" y="3595"/>
                </a:lnTo>
                <a:lnTo>
                  <a:pt x="6369" y="15770"/>
                </a:lnTo>
                <a:cubicBezTo>
                  <a:pt x="6309" y="15735"/>
                  <a:pt x="6256" y="15687"/>
                  <a:pt x="6191" y="15661"/>
                </a:cubicBezTo>
                <a:cubicBezTo>
                  <a:pt x="6191" y="15661"/>
                  <a:pt x="2111" y="14025"/>
                  <a:pt x="2111" y="14025"/>
                </a:cubicBezTo>
                <a:close/>
                <a:moveTo>
                  <a:pt x="21234" y="108"/>
                </a:moveTo>
                <a:cubicBezTo>
                  <a:pt x="21123" y="36"/>
                  <a:pt x="20996" y="0"/>
                  <a:pt x="20869" y="0"/>
                </a:cubicBezTo>
                <a:cubicBezTo>
                  <a:pt x="20739" y="0"/>
                  <a:pt x="20609" y="37"/>
                  <a:pt x="20496" y="113"/>
                </a:cubicBezTo>
                <a:lnTo>
                  <a:pt x="299" y="13613"/>
                </a:lnTo>
                <a:cubicBezTo>
                  <a:pt x="91" y="13752"/>
                  <a:pt x="-23" y="13996"/>
                  <a:pt x="3" y="14245"/>
                </a:cubicBezTo>
                <a:cubicBezTo>
                  <a:pt x="29" y="14494"/>
                  <a:pt x="190" y="14709"/>
                  <a:pt x="423" y="14801"/>
                </a:cubicBezTo>
                <a:lnTo>
                  <a:pt x="5690" y="16915"/>
                </a:lnTo>
                <a:lnTo>
                  <a:pt x="8167" y="21260"/>
                </a:lnTo>
                <a:cubicBezTo>
                  <a:pt x="8285" y="21468"/>
                  <a:pt x="8505" y="21597"/>
                  <a:pt x="8744" y="21600"/>
                </a:cubicBezTo>
                <a:lnTo>
                  <a:pt x="8751" y="21600"/>
                </a:lnTo>
                <a:cubicBezTo>
                  <a:pt x="8987" y="21600"/>
                  <a:pt x="9207" y="21475"/>
                  <a:pt x="9329" y="21272"/>
                </a:cubicBezTo>
                <a:lnTo>
                  <a:pt x="10727" y="18934"/>
                </a:lnTo>
                <a:lnTo>
                  <a:pt x="17253" y="21551"/>
                </a:lnTo>
                <a:cubicBezTo>
                  <a:pt x="17333" y="21584"/>
                  <a:pt x="17418" y="21600"/>
                  <a:pt x="17503" y="21600"/>
                </a:cubicBezTo>
                <a:cubicBezTo>
                  <a:pt x="17617" y="21600"/>
                  <a:pt x="17731" y="21571"/>
                  <a:pt x="17833" y="21513"/>
                </a:cubicBezTo>
                <a:cubicBezTo>
                  <a:pt x="18010" y="21413"/>
                  <a:pt x="18134" y="21238"/>
                  <a:pt x="18167" y="21036"/>
                </a:cubicBezTo>
                <a:lnTo>
                  <a:pt x="21533" y="786"/>
                </a:lnTo>
                <a:cubicBezTo>
                  <a:pt x="21577" y="521"/>
                  <a:pt x="21460" y="254"/>
                  <a:pt x="21234" y="108"/>
                </a:cubicBezTo>
              </a:path>
            </a:pathLst>
          </a:custGeom>
          <a:solidFill>
            <a:schemeClr val="accent3"/>
          </a:solidFill>
          <a:ln w="63500">
            <a:solidFill>
              <a:srgbClr val="000000">
                <a:alpha val="0"/>
              </a:srgbClr>
            </a:solidFill>
            <a:miter lim="400000"/>
          </a:ln>
        </p:spPr>
        <p:txBody>
          <a:bodyPr anchor="ctr"/>
          <a:lstStyle/>
          <a:p>
            <a:pPr algn="ctr"/>
            <a:endParaRPr/>
          </a:p>
        </p:txBody>
      </p:sp>
      <p:sp>
        <p:nvSpPr>
          <p:cNvPr id="30" name="任意多边形 23"/>
          <p:cNvSpPr/>
          <p:nvPr/>
        </p:nvSpPr>
        <p:spPr>
          <a:xfrm>
            <a:off x="4336954" y="2212976"/>
            <a:ext cx="1174752" cy="117475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3"/>
          </a:solidFill>
          <a:ln w="63500">
            <a:solidFill>
              <a:schemeClr val="accent3">
                <a:alpha val="0"/>
              </a:schemeClr>
            </a:solidFill>
            <a:miter lim="400000"/>
          </a:ln>
        </p:spPr>
        <p:txBody>
          <a:bodyPr anchor="ctr"/>
          <a:lstStyle/>
          <a:p>
            <a:pPr algn="ctr"/>
            <a:endParaRPr/>
          </a:p>
        </p:txBody>
      </p:sp>
      <p:sp>
        <p:nvSpPr>
          <p:cNvPr id="31" name="任意多边形 24"/>
          <p:cNvSpPr/>
          <p:nvPr/>
        </p:nvSpPr>
        <p:spPr>
          <a:xfrm>
            <a:off x="4400453" y="2270126"/>
            <a:ext cx="1054100" cy="10541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lumMod val="95000"/>
            </a:schemeClr>
          </a:solidFill>
          <a:ln w="63500">
            <a:solidFill>
              <a:srgbClr val="EDEFF3"/>
            </a:solidFill>
            <a:miter lim="400000"/>
          </a:ln>
        </p:spPr>
        <p:txBody>
          <a:bodyPr anchor="ctr"/>
          <a:lstStyle/>
          <a:p>
            <a:pPr algn="ctr"/>
            <a:endParaRPr/>
          </a:p>
        </p:txBody>
      </p:sp>
      <p:grpSp>
        <p:nvGrpSpPr>
          <p:cNvPr id="32" name="组合 31"/>
          <p:cNvGrpSpPr/>
          <p:nvPr/>
        </p:nvGrpSpPr>
        <p:grpSpPr>
          <a:xfrm>
            <a:off x="4685120" y="2536051"/>
            <a:ext cx="469901" cy="539751"/>
            <a:chOff x="0" y="0"/>
            <a:chExt cx="939800" cy="1079501"/>
          </a:xfrm>
          <a:solidFill>
            <a:schemeClr val="accent3"/>
          </a:solidFill>
        </p:grpSpPr>
        <p:sp>
          <p:nvSpPr>
            <p:cNvPr id="33" name="任意多边形 30"/>
            <p:cNvSpPr/>
            <p:nvPr/>
          </p:nvSpPr>
          <p:spPr>
            <a:xfrm>
              <a:off x="0" y="0"/>
              <a:ext cx="939800" cy="1079501"/>
            </a:xfrm>
            <a:custGeom>
              <a:avLst/>
              <a:gdLst/>
              <a:ahLst/>
              <a:cxnLst>
                <a:cxn ang="0">
                  <a:pos x="wd2" y="hd2"/>
                </a:cxn>
                <a:cxn ang="5400000">
                  <a:pos x="wd2" y="hd2"/>
                </a:cxn>
                <a:cxn ang="10800000">
                  <a:pos x="wd2" y="hd2"/>
                </a:cxn>
                <a:cxn ang="16200000">
                  <a:pos x="wd2" y="hd2"/>
                </a:cxn>
              </a:cxnLst>
              <a:rect l="0" t="0" r="r" b="b"/>
              <a:pathLst>
                <a:path w="21600" h="21600" extrusionOk="0">
                  <a:moveTo>
                    <a:pt x="10800" y="7425"/>
                  </a:moveTo>
                  <a:cubicBezTo>
                    <a:pt x="5687" y="7425"/>
                    <a:pt x="1543" y="6064"/>
                    <a:pt x="1543" y="4387"/>
                  </a:cubicBezTo>
                  <a:cubicBezTo>
                    <a:pt x="1543" y="2709"/>
                    <a:pt x="5687" y="1350"/>
                    <a:pt x="10800" y="1350"/>
                  </a:cubicBezTo>
                  <a:cubicBezTo>
                    <a:pt x="15913" y="1350"/>
                    <a:pt x="20057" y="2709"/>
                    <a:pt x="20057" y="4387"/>
                  </a:cubicBezTo>
                  <a:cubicBezTo>
                    <a:pt x="20057" y="6064"/>
                    <a:pt x="15913" y="7425"/>
                    <a:pt x="10800" y="7425"/>
                  </a:cubicBezTo>
                  <a:moveTo>
                    <a:pt x="20057" y="9113"/>
                  </a:moveTo>
                  <a:lnTo>
                    <a:pt x="20054" y="9113"/>
                  </a:lnTo>
                  <a:cubicBezTo>
                    <a:pt x="20054" y="9119"/>
                    <a:pt x="20057" y="9127"/>
                    <a:pt x="20057" y="9134"/>
                  </a:cubicBezTo>
                  <a:cubicBezTo>
                    <a:pt x="20057" y="10800"/>
                    <a:pt x="15912" y="12150"/>
                    <a:pt x="10800" y="12150"/>
                  </a:cubicBezTo>
                  <a:cubicBezTo>
                    <a:pt x="5688" y="12150"/>
                    <a:pt x="1543" y="10800"/>
                    <a:pt x="1543" y="9134"/>
                  </a:cubicBezTo>
                  <a:cubicBezTo>
                    <a:pt x="1543" y="9127"/>
                    <a:pt x="1546" y="9119"/>
                    <a:pt x="1546" y="9113"/>
                  </a:cubicBezTo>
                  <a:lnTo>
                    <a:pt x="1543" y="9113"/>
                  </a:lnTo>
                  <a:lnTo>
                    <a:pt x="1543" y="6794"/>
                  </a:lnTo>
                  <a:cubicBezTo>
                    <a:pt x="3565" y="8141"/>
                    <a:pt x="7271" y="8775"/>
                    <a:pt x="10800" y="8775"/>
                  </a:cubicBezTo>
                  <a:cubicBezTo>
                    <a:pt x="14329" y="8775"/>
                    <a:pt x="18035" y="8141"/>
                    <a:pt x="20057" y="6794"/>
                  </a:cubicBezTo>
                  <a:cubicBezTo>
                    <a:pt x="20057" y="6794"/>
                    <a:pt x="20057" y="9113"/>
                    <a:pt x="20057" y="9113"/>
                  </a:cubicBezTo>
                  <a:close/>
                  <a:moveTo>
                    <a:pt x="20057" y="13163"/>
                  </a:moveTo>
                  <a:lnTo>
                    <a:pt x="20054" y="13163"/>
                  </a:lnTo>
                  <a:cubicBezTo>
                    <a:pt x="20054" y="13169"/>
                    <a:pt x="20057" y="13177"/>
                    <a:pt x="20057" y="13184"/>
                  </a:cubicBezTo>
                  <a:cubicBezTo>
                    <a:pt x="20057" y="14850"/>
                    <a:pt x="15912" y="16200"/>
                    <a:pt x="10800" y="16200"/>
                  </a:cubicBezTo>
                  <a:cubicBezTo>
                    <a:pt x="5688" y="16200"/>
                    <a:pt x="1543" y="14850"/>
                    <a:pt x="1543" y="13184"/>
                  </a:cubicBezTo>
                  <a:cubicBezTo>
                    <a:pt x="1543" y="13177"/>
                    <a:pt x="1546" y="13169"/>
                    <a:pt x="1546" y="13163"/>
                  </a:cubicBezTo>
                  <a:lnTo>
                    <a:pt x="1543" y="13163"/>
                  </a:lnTo>
                  <a:lnTo>
                    <a:pt x="1543" y="10640"/>
                  </a:lnTo>
                  <a:cubicBezTo>
                    <a:pt x="3137" y="12077"/>
                    <a:pt x="6982" y="12825"/>
                    <a:pt x="10800" y="12825"/>
                  </a:cubicBezTo>
                  <a:cubicBezTo>
                    <a:pt x="14618" y="12825"/>
                    <a:pt x="18463" y="12077"/>
                    <a:pt x="20057" y="10640"/>
                  </a:cubicBezTo>
                  <a:cubicBezTo>
                    <a:pt x="20057" y="10640"/>
                    <a:pt x="20057" y="13163"/>
                    <a:pt x="20057" y="13163"/>
                  </a:cubicBezTo>
                  <a:close/>
                  <a:moveTo>
                    <a:pt x="20057" y="17213"/>
                  </a:moveTo>
                  <a:cubicBezTo>
                    <a:pt x="20057" y="18889"/>
                    <a:pt x="15913" y="20250"/>
                    <a:pt x="10800" y="20250"/>
                  </a:cubicBezTo>
                  <a:cubicBezTo>
                    <a:pt x="5687" y="20250"/>
                    <a:pt x="1543" y="18889"/>
                    <a:pt x="1543" y="17213"/>
                  </a:cubicBezTo>
                  <a:lnTo>
                    <a:pt x="1543" y="14690"/>
                  </a:lnTo>
                  <a:cubicBezTo>
                    <a:pt x="3137" y="16127"/>
                    <a:pt x="6982" y="16875"/>
                    <a:pt x="10800" y="16875"/>
                  </a:cubicBezTo>
                  <a:cubicBezTo>
                    <a:pt x="14618" y="16875"/>
                    <a:pt x="18463" y="16127"/>
                    <a:pt x="20057" y="14690"/>
                  </a:cubicBezTo>
                  <a:cubicBezTo>
                    <a:pt x="20057" y="14690"/>
                    <a:pt x="20057" y="17213"/>
                    <a:pt x="20057" y="17213"/>
                  </a:cubicBezTo>
                  <a:close/>
                  <a:moveTo>
                    <a:pt x="10800" y="0"/>
                  </a:moveTo>
                  <a:cubicBezTo>
                    <a:pt x="5598" y="0"/>
                    <a:pt x="0" y="1372"/>
                    <a:pt x="0" y="4387"/>
                  </a:cubicBezTo>
                  <a:lnTo>
                    <a:pt x="0" y="17213"/>
                  </a:lnTo>
                  <a:cubicBezTo>
                    <a:pt x="0" y="20226"/>
                    <a:pt x="5598" y="21600"/>
                    <a:pt x="10800" y="21600"/>
                  </a:cubicBezTo>
                  <a:cubicBezTo>
                    <a:pt x="16002" y="21600"/>
                    <a:pt x="21600" y="20226"/>
                    <a:pt x="21600" y="17213"/>
                  </a:cubicBezTo>
                  <a:lnTo>
                    <a:pt x="21600" y="4387"/>
                  </a:lnTo>
                  <a:cubicBezTo>
                    <a:pt x="21600" y="1372"/>
                    <a:pt x="16002" y="0"/>
                    <a:pt x="10800" y="0"/>
                  </a:cubicBezTo>
                </a:path>
              </a:pathLst>
            </a:custGeom>
            <a:grpFill/>
            <a:ln w="63500">
              <a:solidFill>
                <a:srgbClr val="000000">
                  <a:alpha val="0"/>
                </a:srgbClr>
              </a:solidFill>
              <a:miter lim="400000"/>
            </a:ln>
          </p:spPr>
          <p:txBody>
            <a:bodyPr anchor="ctr"/>
            <a:lstStyle/>
            <a:p>
              <a:pPr algn="ctr"/>
              <a:endParaRPr/>
            </a:p>
          </p:txBody>
        </p:sp>
        <p:sp>
          <p:nvSpPr>
            <p:cNvPr id="34" name="任意多边形 31"/>
            <p:cNvSpPr/>
            <p:nvPr/>
          </p:nvSpPr>
          <p:spPr>
            <a:xfrm>
              <a:off x="738416" y="843361"/>
              <a:ext cx="67129" cy="67469"/>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6770" y="21600"/>
                    <a:pt x="21600" y="16770"/>
                    <a:pt x="21600" y="10800"/>
                  </a:cubicBezTo>
                  <a:cubicBezTo>
                    <a:pt x="21600" y="4830"/>
                    <a:pt x="16770" y="0"/>
                    <a:pt x="10800" y="0"/>
                  </a:cubicBezTo>
                  <a:cubicBezTo>
                    <a:pt x="4830" y="0"/>
                    <a:pt x="0" y="4830"/>
                    <a:pt x="0" y="10800"/>
                  </a:cubicBezTo>
                  <a:cubicBezTo>
                    <a:pt x="0" y="16770"/>
                    <a:pt x="4830" y="21600"/>
                    <a:pt x="10800" y="21600"/>
                  </a:cubicBezTo>
                </a:path>
              </a:pathLst>
            </a:custGeom>
            <a:grpFill/>
            <a:ln w="63500">
              <a:solidFill>
                <a:srgbClr val="000000">
                  <a:alpha val="0"/>
                </a:srgbClr>
              </a:solidFill>
              <a:miter lim="400000"/>
            </a:ln>
          </p:spPr>
          <p:txBody>
            <a:bodyPr anchor="ctr"/>
            <a:lstStyle/>
            <a:p>
              <a:pPr algn="ctr"/>
              <a:endParaRPr/>
            </a:p>
          </p:txBody>
        </p:sp>
        <p:sp>
          <p:nvSpPr>
            <p:cNvPr id="35" name="任意多边形 32"/>
            <p:cNvSpPr/>
            <p:nvPr/>
          </p:nvSpPr>
          <p:spPr>
            <a:xfrm>
              <a:off x="738416" y="640951"/>
              <a:ext cx="67129" cy="67470"/>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6770" y="21600"/>
                    <a:pt x="21600" y="16770"/>
                    <a:pt x="21600" y="10800"/>
                  </a:cubicBezTo>
                  <a:cubicBezTo>
                    <a:pt x="21600" y="4830"/>
                    <a:pt x="16770" y="0"/>
                    <a:pt x="10800" y="0"/>
                  </a:cubicBezTo>
                  <a:cubicBezTo>
                    <a:pt x="4830" y="0"/>
                    <a:pt x="0" y="4830"/>
                    <a:pt x="0" y="10800"/>
                  </a:cubicBezTo>
                  <a:cubicBezTo>
                    <a:pt x="0" y="16770"/>
                    <a:pt x="4830" y="21600"/>
                    <a:pt x="10800" y="21600"/>
                  </a:cubicBezTo>
                </a:path>
              </a:pathLst>
            </a:custGeom>
            <a:grpFill/>
            <a:ln w="63500">
              <a:solidFill>
                <a:srgbClr val="000000">
                  <a:alpha val="0"/>
                </a:srgbClr>
              </a:solidFill>
              <a:miter lim="400000"/>
            </a:ln>
          </p:spPr>
          <p:txBody>
            <a:bodyPr anchor="ctr"/>
            <a:lstStyle/>
            <a:p>
              <a:pPr algn="ctr"/>
              <a:endParaRPr/>
            </a:p>
          </p:txBody>
        </p:sp>
        <p:sp>
          <p:nvSpPr>
            <p:cNvPr id="36" name="任意多边形 33"/>
            <p:cNvSpPr/>
            <p:nvPr/>
          </p:nvSpPr>
          <p:spPr>
            <a:xfrm>
              <a:off x="738416" y="438545"/>
              <a:ext cx="67129" cy="67470"/>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6770" y="21600"/>
                    <a:pt x="21600" y="16770"/>
                    <a:pt x="21600" y="10800"/>
                  </a:cubicBezTo>
                  <a:cubicBezTo>
                    <a:pt x="21600" y="4830"/>
                    <a:pt x="16770" y="0"/>
                    <a:pt x="10800" y="0"/>
                  </a:cubicBezTo>
                  <a:cubicBezTo>
                    <a:pt x="4830" y="0"/>
                    <a:pt x="0" y="4830"/>
                    <a:pt x="0" y="10800"/>
                  </a:cubicBezTo>
                  <a:cubicBezTo>
                    <a:pt x="0" y="16770"/>
                    <a:pt x="4830" y="21600"/>
                    <a:pt x="10800" y="21600"/>
                  </a:cubicBezTo>
                </a:path>
              </a:pathLst>
            </a:custGeom>
            <a:grpFill/>
            <a:ln w="63500">
              <a:solidFill>
                <a:srgbClr val="000000">
                  <a:alpha val="0"/>
                </a:srgbClr>
              </a:solidFill>
              <a:miter lim="400000"/>
            </a:ln>
          </p:spPr>
          <p:txBody>
            <a:bodyPr anchor="ctr"/>
            <a:lstStyle/>
            <a:p>
              <a:pPr algn="ctr"/>
              <a:endParaRPr/>
            </a:p>
          </p:txBody>
        </p:sp>
      </p:grpSp>
      <p:sp>
        <p:nvSpPr>
          <p:cNvPr id="22" name="任意多边形 27"/>
          <p:cNvSpPr/>
          <p:nvPr/>
        </p:nvSpPr>
        <p:spPr>
          <a:xfrm>
            <a:off x="9149811" y="2212976"/>
            <a:ext cx="1174752" cy="117475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3"/>
          </a:solidFill>
          <a:ln w="63500">
            <a:solidFill>
              <a:schemeClr val="accent3">
                <a:alpha val="0"/>
              </a:schemeClr>
            </a:solidFill>
            <a:miter lim="400000"/>
          </a:ln>
        </p:spPr>
        <p:txBody>
          <a:bodyPr anchor="ctr"/>
          <a:lstStyle/>
          <a:p>
            <a:pPr algn="ctr"/>
            <a:endParaRPr/>
          </a:p>
        </p:txBody>
      </p:sp>
      <p:sp>
        <p:nvSpPr>
          <p:cNvPr id="23" name="任意多边形 28"/>
          <p:cNvSpPr/>
          <p:nvPr/>
        </p:nvSpPr>
        <p:spPr>
          <a:xfrm>
            <a:off x="9213310" y="2270126"/>
            <a:ext cx="1054100" cy="10541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lumMod val="95000"/>
            </a:schemeClr>
          </a:solidFill>
          <a:ln w="63500">
            <a:solidFill>
              <a:srgbClr val="EDEFF3"/>
            </a:solidFill>
            <a:miter lim="400000"/>
          </a:ln>
        </p:spPr>
        <p:txBody>
          <a:bodyPr anchor="ctr"/>
          <a:lstStyle/>
          <a:p>
            <a:pPr algn="ctr"/>
            <a:endParaRPr/>
          </a:p>
        </p:txBody>
      </p:sp>
      <p:grpSp>
        <p:nvGrpSpPr>
          <p:cNvPr id="24" name="组合 23"/>
          <p:cNvGrpSpPr/>
          <p:nvPr/>
        </p:nvGrpSpPr>
        <p:grpSpPr>
          <a:xfrm>
            <a:off x="9542964" y="2532690"/>
            <a:ext cx="374652" cy="539752"/>
            <a:chOff x="0" y="0"/>
            <a:chExt cx="749301" cy="1079501"/>
          </a:xfrm>
          <a:solidFill>
            <a:schemeClr val="accent3"/>
          </a:solidFill>
        </p:grpSpPr>
        <p:sp>
          <p:nvSpPr>
            <p:cNvPr id="25" name="任意多边形 35"/>
            <p:cNvSpPr/>
            <p:nvPr/>
          </p:nvSpPr>
          <p:spPr>
            <a:xfrm>
              <a:off x="0" y="0"/>
              <a:ext cx="749301" cy="1079501"/>
            </a:xfrm>
            <a:custGeom>
              <a:avLst/>
              <a:gdLst/>
              <a:ahLst/>
              <a:cxnLst>
                <a:cxn ang="0">
                  <a:pos x="wd2" y="hd2"/>
                </a:cxn>
                <a:cxn ang="5400000">
                  <a:pos x="wd2" y="hd2"/>
                </a:cxn>
                <a:cxn ang="10800000">
                  <a:pos x="wd2" y="hd2"/>
                </a:cxn>
                <a:cxn ang="16200000">
                  <a:pos x="wd2" y="hd2"/>
                </a:cxn>
              </a:cxnLst>
              <a:rect l="0" t="0" r="r" b="b"/>
              <a:pathLst>
                <a:path w="21600" h="21600" extrusionOk="0">
                  <a:moveTo>
                    <a:pt x="19636" y="3375"/>
                  </a:moveTo>
                  <a:lnTo>
                    <a:pt x="1964" y="3376"/>
                  </a:lnTo>
                  <a:lnTo>
                    <a:pt x="1964" y="2026"/>
                  </a:lnTo>
                  <a:cubicBezTo>
                    <a:pt x="1964" y="1653"/>
                    <a:pt x="2403" y="1351"/>
                    <a:pt x="2945" y="1351"/>
                  </a:cubicBezTo>
                  <a:lnTo>
                    <a:pt x="18655" y="1350"/>
                  </a:lnTo>
                  <a:cubicBezTo>
                    <a:pt x="19195" y="1350"/>
                    <a:pt x="19636" y="1653"/>
                    <a:pt x="19636" y="2025"/>
                  </a:cubicBezTo>
                  <a:cubicBezTo>
                    <a:pt x="19636" y="2025"/>
                    <a:pt x="19636" y="3375"/>
                    <a:pt x="19636" y="3375"/>
                  </a:cubicBezTo>
                  <a:close/>
                  <a:moveTo>
                    <a:pt x="19636" y="17547"/>
                  </a:moveTo>
                  <a:lnTo>
                    <a:pt x="1964" y="17547"/>
                  </a:lnTo>
                  <a:lnTo>
                    <a:pt x="1964" y="4051"/>
                  </a:lnTo>
                  <a:lnTo>
                    <a:pt x="19636" y="4050"/>
                  </a:lnTo>
                  <a:cubicBezTo>
                    <a:pt x="19636" y="4050"/>
                    <a:pt x="19636" y="17547"/>
                    <a:pt x="19636" y="17547"/>
                  </a:cubicBezTo>
                  <a:close/>
                  <a:moveTo>
                    <a:pt x="19636" y="19574"/>
                  </a:moveTo>
                  <a:cubicBezTo>
                    <a:pt x="19636" y="19947"/>
                    <a:pt x="19195" y="20249"/>
                    <a:pt x="18655" y="20249"/>
                  </a:cubicBezTo>
                  <a:lnTo>
                    <a:pt x="2945" y="20250"/>
                  </a:lnTo>
                  <a:cubicBezTo>
                    <a:pt x="2403" y="20250"/>
                    <a:pt x="1964" y="19947"/>
                    <a:pt x="1964" y="19575"/>
                  </a:cubicBezTo>
                  <a:lnTo>
                    <a:pt x="1964" y="18222"/>
                  </a:lnTo>
                  <a:lnTo>
                    <a:pt x="19636" y="18222"/>
                  </a:lnTo>
                  <a:cubicBezTo>
                    <a:pt x="19636" y="18222"/>
                    <a:pt x="19636" y="19574"/>
                    <a:pt x="19636" y="19574"/>
                  </a:cubicBezTo>
                  <a:close/>
                  <a:moveTo>
                    <a:pt x="18655" y="0"/>
                  </a:moveTo>
                  <a:lnTo>
                    <a:pt x="2945" y="1"/>
                  </a:lnTo>
                  <a:cubicBezTo>
                    <a:pt x="1317" y="1"/>
                    <a:pt x="0" y="907"/>
                    <a:pt x="0" y="2026"/>
                  </a:cubicBezTo>
                  <a:lnTo>
                    <a:pt x="0" y="19575"/>
                  </a:lnTo>
                  <a:cubicBezTo>
                    <a:pt x="0" y="20694"/>
                    <a:pt x="1317" y="21600"/>
                    <a:pt x="2945" y="21600"/>
                  </a:cubicBezTo>
                  <a:lnTo>
                    <a:pt x="18655" y="21599"/>
                  </a:lnTo>
                  <a:cubicBezTo>
                    <a:pt x="20281" y="21599"/>
                    <a:pt x="21600" y="20693"/>
                    <a:pt x="21600" y="19574"/>
                  </a:cubicBezTo>
                  <a:lnTo>
                    <a:pt x="21600" y="2025"/>
                  </a:lnTo>
                  <a:cubicBezTo>
                    <a:pt x="21600" y="906"/>
                    <a:pt x="20281" y="0"/>
                    <a:pt x="18655" y="0"/>
                  </a:cubicBezTo>
                </a:path>
              </a:pathLst>
            </a:custGeom>
            <a:grpFill/>
            <a:ln w="63500">
              <a:solidFill>
                <a:srgbClr val="000000">
                  <a:alpha val="0"/>
                </a:srgbClr>
              </a:solidFill>
              <a:miter lim="400000"/>
            </a:ln>
          </p:spPr>
          <p:txBody>
            <a:bodyPr anchor="ctr"/>
            <a:lstStyle/>
            <a:p>
              <a:pPr algn="ctr"/>
              <a:endParaRPr/>
            </a:p>
          </p:txBody>
        </p:sp>
        <p:sp>
          <p:nvSpPr>
            <p:cNvPr id="26" name="任意多边形 36"/>
            <p:cNvSpPr/>
            <p:nvPr/>
          </p:nvSpPr>
          <p:spPr>
            <a:xfrm>
              <a:off x="340589" y="944533"/>
              <a:ext cx="68119" cy="33734"/>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70"/>
                    <a:pt x="19174" y="21600"/>
                    <a:pt x="16200" y="21600"/>
                  </a:cubicBezTo>
                  <a:lnTo>
                    <a:pt x="5400" y="21600"/>
                  </a:lnTo>
                  <a:cubicBezTo>
                    <a:pt x="2405" y="21600"/>
                    <a:pt x="0" y="16770"/>
                    <a:pt x="0" y="10800"/>
                  </a:cubicBezTo>
                  <a:cubicBezTo>
                    <a:pt x="0" y="4830"/>
                    <a:pt x="2405" y="0"/>
                    <a:pt x="5400" y="0"/>
                  </a:cubicBezTo>
                  <a:lnTo>
                    <a:pt x="16200" y="0"/>
                  </a:lnTo>
                  <a:cubicBezTo>
                    <a:pt x="19174" y="0"/>
                    <a:pt x="21600" y="4830"/>
                    <a:pt x="21600" y="10800"/>
                  </a:cubicBezTo>
                </a:path>
              </a:pathLst>
            </a:custGeom>
            <a:grpFill/>
            <a:ln w="63500">
              <a:solidFill>
                <a:srgbClr val="000000">
                  <a:alpha val="0"/>
                </a:srgbClr>
              </a:solidFill>
              <a:miter lim="400000"/>
            </a:ln>
          </p:spPr>
          <p:txBody>
            <a:bodyPr anchor="ctr"/>
            <a:lstStyle/>
            <a:p>
              <a:pPr algn="ctr"/>
              <a:endParaRPr/>
            </a:p>
          </p:txBody>
        </p:sp>
      </p:grpSp>
      <p:sp>
        <p:nvSpPr>
          <p:cNvPr id="14" name="任意多边形 25"/>
          <p:cNvSpPr/>
          <p:nvPr/>
        </p:nvSpPr>
        <p:spPr>
          <a:xfrm>
            <a:off x="6743382" y="2212976"/>
            <a:ext cx="1174752" cy="117475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3"/>
          </a:solidFill>
          <a:ln w="63500">
            <a:solidFill>
              <a:schemeClr val="accent3">
                <a:alpha val="0"/>
              </a:schemeClr>
            </a:solidFill>
            <a:miter lim="400000"/>
          </a:ln>
        </p:spPr>
        <p:txBody>
          <a:bodyPr anchor="ctr"/>
          <a:lstStyle/>
          <a:p>
            <a:pPr algn="ctr"/>
            <a:endParaRPr/>
          </a:p>
        </p:txBody>
      </p:sp>
      <p:sp>
        <p:nvSpPr>
          <p:cNvPr id="15" name="任意多边形 26"/>
          <p:cNvSpPr/>
          <p:nvPr/>
        </p:nvSpPr>
        <p:spPr>
          <a:xfrm>
            <a:off x="6806881" y="2270126"/>
            <a:ext cx="1054100" cy="10541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lumMod val="95000"/>
            </a:schemeClr>
          </a:solidFill>
          <a:ln w="63500">
            <a:solidFill>
              <a:srgbClr val="EDEFF3"/>
            </a:solidFill>
            <a:miter lim="400000"/>
          </a:ln>
        </p:spPr>
        <p:txBody>
          <a:bodyPr anchor="ctr"/>
          <a:lstStyle/>
          <a:p>
            <a:pPr algn="ctr"/>
            <a:endParaRPr/>
          </a:p>
        </p:txBody>
      </p:sp>
      <p:grpSp>
        <p:nvGrpSpPr>
          <p:cNvPr id="16" name="组合 15"/>
          <p:cNvGrpSpPr/>
          <p:nvPr/>
        </p:nvGrpSpPr>
        <p:grpSpPr>
          <a:xfrm>
            <a:off x="7032902" y="2542682"/>
            <a:ext cx="603252" cy="527052"/>
            <a:chOff x="0" y="0"/>
            <a:chExt cx="1206501" cy="1054100"/>
          </a:xfrm>
          <a:solidFill>
            <a:schemeClr val="accent3"/>
          </a:solidFill>
        </p:grpSpPr>
        <p:sp>
          <p:nvSpPr>
            <p:cNvPr id="17" name="任意多边形 38"/>
            <p:cNvSpPr/>
            <p:nvPr/>
          </p:nvSpPr>
          <p:spPr>
            <a:xfrm>
              <a:off x="188515" y="188232"/>
              <a:ext cx="433587" cy="282349"/>
            </a:xfrm>
            <a:custGeom>
              <a:avLst/>
              <a:gdLst/>
              <a:ahLst/>
              <a:cxnLst>
                <a:cxn ang="0">
                  <a:pos x="wd2" y="hd2"/>
                </a:cxn>
                <a:cxn ang="5400000">
                  <a:pos x="wd2" y="hd2"/>
                </a:cxn>
                <a:cxn ang="10800000">
                  <a:pos x="wd2" y="hd2"/>
                </a:cxn>
                <a:cxn ang="16200000">
                  <a:pos x="wd2" y="hd2"/>
                </a:cxn>
              </a:cxnLst>
              <a:rect l="0" t="0" r="r" b="b"/>
              <a:pathLst>
                <a:path w="21600" h="21600" extrusionOk="0">
                  <a:moveTo>
                    <a:pt x="20661" y="0"/>
                  </a:moveTo>
                  <a:cubicBezTo>
                    <a:pt x="9461" y="0"/>
                    <a:pt x="0" y="9233"/>
                    <a:pt x="0" y="20160"/>
                  </a:cubicBezTo>
                  <a:cubicBezTo>
                    <a:pt x="0" y="20955"/>
                    <a:pt x="421" y="21600"/>
                    <a:pt x="939" y="21600"/>
                  </a:cubicBezTo>
                  <a:cubicBezTo>
                    <a:pt x="1457" y="21600"/>
                    <a:pt x="1878" y="20955"/>
                    <a:pt x="1878" y="20160"/>
                  </a:cubicBezTo>
                  <a:cubicBezTo>
                    <a:pt x="1878" y="10956"/>
                    <a:pt x="10655" y="2880"/>
                    <a:pt x="20661" y="2880"/>
                  </a:cubicBezTo>
                  <a:cubicBezTo>
                    <a:pt x="21179" y="2880"/>
                    <a:pt x="21600" y="2235"/>
                    <a:pt x="21600" y="1440"/>
                  </a:cubicBezTo>
                  <a:cubicBezTo>
                    <a:pt x="21600" y="645"/>
                    <a:pt x="21179" y="0"/>
                    <a:pt x="20661" y="0"/>
                  </a:cubicBezTo>
                </a:path>
              </a:pathLst>
            </a:custGeom>
            <a:grpFill/>
            <a:ln w="63500">
              <a:solidFill>
                <a:srgbClr val="000000">
                  <a:alpha val="0"/>
                </a:srgbClr>
              </a:solidFill>
              <a:miter lim="400000"/>
            </a:ln>
          </p:spPr>
          <p:txBody>
            <a:bodyPr anchor="ctr"/>
            <a:lstStyle/>
            <a:p>
              <a:pPr algn="ctr"/>
              <a:endParaRPr/>
            </a:p>
          </p:txBody>
        </p:sp>
        <p:sp>
          <p:nvSpPr>
            <p:cNvPr id="18" name="任意多边形 39"/>
            <p:cNvSpPr/>
            <p:nvPr/>
          </p:nvSpPr>
          <p:spPr>
            <a:xfrm>
              <a:off x="0" y="0"/>
              <a:ext cx="1206501" cy="1054100"/>
            </a:xfrm>
            <a:custGeom>
              <a:avLst/>
              <a:gdLst/>
              <a:ahLst/>
              <a:cxnLst>
                <a:cxn ang="0">
                  <a:pos x="wd2" y="hd2"/>
                </a:cxn>
                <a:cxn ang="5400000">
                  <a:pos x="wd2" y="hd2"/>
                </a:cxn>
                <a:cxn ang="10800000">
                  <a:pos x="wd2" y="hd2"/>
                </a:cxn>
                <a:cxn ang="16200000">
                  <a:pos x="wd2" y="hd2"/>
                </a:cxn>
              </a:cxnLst>
              <a:rect l="0" t="0" r="r" b="b"/>
              <a:pathLst>
                <a:path w="21600" h="21600" extrusionOk="0">
                  <a:moveTo>
                    <a:pt x="10800" y="16971"/>
                  </a:moveTo>
                  <a:cubicBezTo>
                    <a:pt x="10181" y="16971"/>
                    <a:pt x="9547" y="16918"/>
                    <a:pt x="8913" y="16812"/>
                  </a:cubicBezTo>
                  <a:cubicBezTo>
                    <a:pt x="8847" y="16800"/>
                    <a:pt x="8782" y="16795"/>
                    <a:pt x="8717" y="16795"/>
                  </a:cubicBezTo>
                  <a:cubicBezTo>
                    <a:pt x="8316" y="16795"/>
                    <a:pt x="7932" y="16999"/>
                    <a:pt x="7674" y="17359"/>
                  </a:cubicBezTo>
                  <a:cubicBezTo>
                    <a:pt x="7384" y="17762"/>
                    <a:pt x="6563" y="18657"/>
                    <a:pt x="5591" y="19318"/>
                  </a:cubicBezTo>
                  <a:cubicBezTo>
                    <a:pt x="5854" y="18628"/>
                    <a:pt x="6061" y="17854"/>
                    <a:pt x="6074" y="17056"/>
                  </a:cubicBezTo>
                  <a:cubicBezTo>
                    <a:pt x="6078" y="17007"/>
                    <a:pt x="6080" y="16957"/>
                    <a:pt x="6080" y="16914"/>
                  </a:cubicBezTo>
                  <a:cubicBezTo>
                    <a:pt x="6080" y="16335"/>
                    <a:pt x="5796" y="15803"/>
                    <a:pt x="5345" y="15540"/>
                  </a:cubicBezTo>
                  <a:cubicBezTo>
                    <a:pt x="2843" y="14080"/>
                    <a:pt x="1350" y="11731"/>
                    <a:pt x="1350" y="9257"/>
                  </a:cubicBezTo>
                  <a:cubicBezTo>
                    <a:pt x="1350" y="5003"/>
                    <a:pt x="5589" y="1543"/>
                    <a:pt x="10800" y="1543"/>
                  </a:cubicBezTo>
                  <a:cubicBezTo>
                    <a:pt x="16011" y="1543"/>
                    <a:pt x="20250" y="5003"/>
                    <a:pt x="20250" y="9257"/>
                  </a:cubicBezTo>
                  <a:cubicBezTo>
                    <a:pt x="20250" y="13511"/>
                    <a:pt x="16011" y="16971"/>
                    <a:pt x="10800" y="16971"/>
                  </a:cubicBezTo>
                  <a:moveTo>
                    <a:pt x="10800" y="0"/>
                  </a:moveTo>
                  <a:cubicBezTo>
                    <a:pt x="4835" y="0"/>
                    <a:pt x="0" y="4145"/>
                    <a:pt x="0" y="9257"/>
                  </a:cubicBezTo>
                  <a:cubicBezTo>
                    <a:pt x="0" y="12441"/>
                    <a:pt x="1876" y="15248"/>
                    <a:pt x="4730" y="16914"/>
                  </a:cubicBezTo>
                  <a:cubicBezTo>
                    <a:pt x="4730" y="16935"/>
                    <a:pt x="4725" y="16949"/>
                    <a:pt x="4725" y="16971"/>
                  </a:cubicBezTo>
                  <a:cubicBezTo>
                    <a:pt x="4725" y="18355"/>
                    <a:pt x="3821" y="19843"/>
                    <a:pt x="3423" y="20625"/>
                  </a:cubicBezTo>
                  <a:lnTo>
                    <a:pt x="3425" y="20625"/>
                  </a:lnTo>
                  <a:cubicBezTo>
                    <a:pt x="3393" y="20710"/>
                    <a:pt x="3375" y="20803"/>
                    <a:pt x="3375" y="20901"/>
                  </a:cubicBezTo>
                  <a:cubicBezTo>
                    <a:pt x="3375" y="21287"/>
                    <a:pt x="3648" y="21600"/>
                    <a:pt x="3986" y="21600"/>
                  </a:cubicBezTo>
                  <a:cubicBezTo>
                    <a:pt x="4050" y="21600"/>
                    <a:pt x="4161" y="21580"/>
                    <a:pt x="4159" y="21590"/>
                  </a:cubicBezTo>
                  <a:cubicBezTo>
                    <a:pt x="6268" y="21195"/>
                    <a:pt x="8255" y="18980"/>
                    <a:pt x="8717" y="18338"/>
                  </a:cubicBezTo>
                  <a:cubicBezTo>
                    <a:pt x="9391" y="18451"/>
                    <a:pt x="10086" y="18514"/>
                    <a:pt x="10800" y="18514"/>
                  </a:cubicBezTo>
                  <a:cubicBezTo>
                    <a:pt x="16764" y="18514"/>
                    <a:pt x="21600" y="14369"/>
                    <a:pt x="21600" y="9257"/>
                  </a:cubicBezTo>
                  <a:cubicBezTo>
                    <a:pt x="21600" y="4145"/>
                    <a:pt x="16764" y="0"/>
                    <a:pt x="10800" y="0"/>
                  </a:cubicBezTo>
                </a:path>
              </a:pathLst>
            </a:custGeom>
            <a:grpFill/>
            <a:ln w="63500">
              <a:solidFill>
                <a:srgbClr val="000000">
                  <a:alpha val="0"/>
                </a:srgbClr>
              </a:solidFill>
              <a:miter lim="400000"/>
            </a:ln>
          </p:spPr>
          <p:txBody>
            <a:bodyPr anchor="ctr"/>
            <a:lstStyle/>
            <a:p>
              <a:pPr algn="ctr"/>
              <a:endParaRPr/>
            </a:p>
          </p:txBody>
        </p:sp>
      </p:grpSp>
      <p:cxnSp>
        <p:nvCxnSpPr>
          <p:cNvPr id="44" name="直接连接符 43"/>
          <p:cNvCxnSpPr/>
          <p:nvPr/>
        </p:nvCxnSpPr>
        <p:spPr>
          <a:xfrm>
            <a:off x="5682000" y="385911"/>
            <a:ext cx="828000" cy="0"/>
          </a:xfrm>
          <a:prstGeom prst="line">
            <a:avLst/>
          </a:prstGeom>
          <a:ln w="381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45" name="文本框 44"/>
          <p:cNvSpPr txBox="1"/>
          <p:nvPr/>
        </p:nvSpPr>
        <p:spPr>
          <a:xfrm>
            <a:off x="4864098" y="445903"/>
            <a:ext cx="2463802" cy="523220"/>
          </a:xfrm>
          <a:prstGeom prst="rect">
            <a:avLst/>
          </a:prstGeom>
          <a:noFill/>
        </p:spPr>
        <p:txBody>
          <a:bodyPr wrap="square" rtlCol="0">
            <a:spAutoFit/>
          </a:bodyPr>
          <a:lstStyle/>
          <a:p>
            <a:pPr algn="dist"/>
            <a:r>
              <a:rPr lang="zh-CN" altLang="en-US" sz="2800" b="1" dirty="0">
                <a:solidFill>
                  <a:schemeClr val="bg1"/>
                </a:solidFill>
              </a:rPr>
              <a:t>标题文字添加</a:t>
            </a:r>
          </a:p>
        </p:txBody>
      </p:sp>
      <p:sp>
        <p:nvSpPr>
          <p:cNvPr id="46" name="文本框 45"/>
          <p:cNvSpPr txBox="1"/>
          <p:nvPr/>
        </p:nvSpPr>
        <p:spPr>
          <a:xfrm>
            <a:off x="4635695" y="918323"/>
            <a:ext cx="2920608" cy="307777"/>
          </a:xfrm>
          <a:prstGeom prst="rect">
            <a:avLst/>
          </a:prstGeom>
          <a:noFill/>
        </p:spPr>
        <p:txBody>
          <a:bodyPr wrap="none" rtlCol="0">
            <a:spAutoFit/>
          </a:bodyPr>
          <a:lstStyle/>
          <a:p>
            <a:r>
              <a:rPr lang="en-US" altLang="zh-CN" sz="1400" dirty="0">
                <a:solidFill>
                  <a:schemeClr val="bg1"/>
                </a:solidFill>
              </a:rPr>
              <a:t>BIAO TI WEN ZI TIAN JIA CI CHU</a:t>
            </a:r>
            <a:endParaRPr lang="zh-CN" altLang="en-US" sz="1400" dirty="0">
              <a:solidFill>
                <a:schemeClr val="bg1"/>
              </a:solidFill>
            </a:endParaRPr>
          </a:p>
        </p:txBody>
      </p:sp>
      <p:sp>
        <p:nvSpPr>
          <p:cNvPr id="50" name="矩形 49"/>
          <p:cNvSpPr/>
          <p:nvPr/>
        </p:nvSpPr>
        <p:spPr>
          <a:xfrm>
            <a:off x="1361616" y="3558403"/>
            <a:ext cx="2241974" cy="401264"/>
          </a:xfrm>
          <a:prstGeom prst="rect">
            <a:avLst/>
          </a:prstGeom>
        </p:spPr>
        <p:txBody>
          <a:bodyPr wrap="square">
            <a:spAutoFit/>
          </a:bodyPr>
          <a:lstStyle/>
          <a:p>
            <a:pPr algn="ctr">
              <a:lnSpc>
                <a:spcPct val="120000"/>
              </a:lnSpc>
            </a:pPr>
            <a:r>
              <a:rPr lang="zh-CN" altLang="en-US" b="1" dirty="0">
                <a:solidFill>
                  <a:schemeClr val="bg1"/>
                </a:solidFill>
              </a:rPr>
              <a:t>标题文字添加</a:t>
            </a:r>
          </a:p>
        </p:txBody>
      </p:sp>
      <p:sp>
        <p:nvSpPr>
          <p:cNvPr id="51" name="矩形 50"/>
          <p:cNvSpPr/>
          <p:nvPr/>
        </p:nvSpPr>
        <p:spPr>
          <a:xfrm>
            <a:off x="3806516" y="3558403"/>
            <a:ext cx="2241974" cy="401264"/>
          </a:xfrm>
          <a:prstGeom prst="rect">
            <a:avLst/>
          </a:prstGeom>
        </p:spPr>
        <p:txBody>
          <a:bodyPr wrap="square">
            <a:spAutoFit/>
          </a:bodyPr>
          <a:lstStyle/>
          <a:p>
            <a:pPr algn="ctr">
              <a:lnSpc>
                <a:spcPct val="120000"/>
              </a:lnSpc>
            </a:pPr>
            <a:r>
              <a:rPr lang="zh-CN" altLang="en-US" b="1" dirty="0">
                <a:solidFill>
                  <a:schemeClr val="bg1"/>
                </a:solidFill>
              </a:rPr>
              <a:t>标题文字添加</a:t>
            </a:r>
          </a:p>
        </p:txBody>
      </p:sp>
      <p:sp>
        <p:nvSpPr>
          <p:cNvPr id="52" name="矩形 51"/>
          <p:cNvSpPr/>
          <p:nvPr/>
        </p:nvSpPr>
        <p:spPr>
          <a:xfrm>
            <a:off x="6206913" y="3558403"/>
            <a:ext cx="2241974" cy="401264"/>
          </a:xfrm>
          <a:prstGeom prst="rect">
            <a:avLst/>
          </a:prstGeom>
        </p:spPr>
        <p:txBody>
          <a:bodyPr wrap="square">
            <a:spAutoFit/>
          </a:bodyPr>
          <a:lstStyle/>
          <a:p>
            <a:pPr algn="ctr">
              <a:lnSpc>
                <a:spcPct val="120000"/>
              </a:lnSpc>
            </a:pPr>
            <a:r>
              <a:rPr lang="zh-CN" altLang="en-US" b="1" dirty="0">
                <a:solidFill>
                  <a:schemeClr val="bg1"/>
                </a:solidFill>
              </a:rPr>
              <a:t>标题文字添加</a:t>
            </a:r>
          </a:p>
        </p:txBody>
      </p:sp>
      <p:sp>
        <p:nvSpPr>
          <p:cNvPr id="53" name="矩形 52"/>
          <p:cNvSpPr/>
          <p:nvPr/>
        </p:nvSpPr>
        <p:spPr>
          <a:xfrm>
            <a:off x="8607310" y="3558403"/>
            <a:ext cx="2241974" cy="401264"/>
          </a:xfrm>
          <a:prstGeom prst="rect">
            <a:avLst/>
          </a:prstGeom>
        </p:spPr>
        <p:txBody>
          <a:bodyPr wrap="square">
            <a:spAutoFit/>
          </a:bodyPr>
          <a:lstStyle/>
          <a:p>
            <a:pPr algn="ctr">
              <a:lnSpc>
                <a:spcPct val="120000"/>
              </a:lnSpc>
            </a:pPr>
            <a:r>
              <a:rPr lang="zh-CN" altLang="en-US" b="1" dirty="0">
                <a:solidFill>
                  <a:schemeClr val="bg1"/>
                </a:solidFill>
              </a:rPr>
              <a:t>标题文字添加</a:t>
            </a:r>
          </a:p>
        </p:txBody>
      </p:sp>
      <p:sp>
        <p:nvSpPr>
          <p:cNvPr id="54" name="矩形 53"/>
          <p:cNvSpPr/>
          <p:nvPr/>
        </p:nvSpPr>
        <p:spPr>
          <a:xfrm>
            <a:off x="1714500" y="4494736"/>
            <a:ext cx="8801100" cy="867930"/>
          </a:xfrm>
          <a:prstGeom prst="rect">
            <a:avLst/>
          </a:prstGeom>
        </p:spPr>
        <p:txBody>
          <a:bodyPr wrap="square">
            <a:spAutoFit/>
          </a:bodyPr>
          <a:lstStyle/>
          <a:p>
            <a:pPr algn="ctr">
              <a:lnSpc>
                <a:spcPct val="120000"/>
              </a:lnSpc>
            </a:pPr>
            <a:r>
              <a:rPr lang="zh-CN" altLang="en-US" sz="1400" dirty="0">
                <a:solidFill>
                  <a:schemeClr val="bg1"/>
                </a:solidFill>
              </a:rPr>
              <a:t>用户可以在投影仪或者计算机上进行演示，也可以将演示文稿打印出来，制作成胶片，以便应用到更广泛的领域中。利用</a:t>
            </a:r>
            <a:r>
              <a:rPr lang="en-US" altLang="zh-CN" sz="1400" dirty="0">
                <a:solidFill>
                  <a:schemeClr val="bg1"/>
                </a:solidFill>
              </a:rPr>
              <a:t>Microsoft Office PowerPoint</a:t>
            </a:r>
            <a:r>
              <a:rPr lang="zh-CN" altLang="en-US" sz="1400" dirty="0">
                <a:solidFill>
                  <a:schemeClr val="bg1"/>
                </a:solidFill>
              </a:rPr>
              <a:t>不仅可以创建演示文稿，还可以在互联网上召开面对面会议、远程会议或在网上给观众展示演示文稿</a:t>
            </a:r>
          </a:p>
        </p:txBody>
      </p:sp>
    </p:spTree>
    <p:extLst>
      <p:ext uri="{BB962C8B-B14F-4D97-AF65-F5344CB8AC3E}">
        <p14:creationId xmlns:p14="http://schemas.microsoft.com/office/powerpoint/2010/main" val="1572026706"/>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ppt_w</p:attrName>
                                        </p:attrNameLst>
                                      </p:cBhvr>
                                      <p:tavLst>
                                        <p:tav tm="0">
                                          <p:val>
                                            <p:fltVal val="0"/>
                                          </p:val>
                                        </p:tav>
                                        <p:tav tm="100000">
                                          <p:val>
                                            <p:strVal val="#ppt_w"/>
                                          </p:val>
                                        </p:tav>
                                      </p:tavLst>
                                    </p:anim>
                                    <p:anim calcmode="lin" valueType="num">
                                      <p:cBhvr>
                                        <p:cTn id="8" dur="500" fill="hold"/>
                                        <p:tgtEl>
                                          <p:spTgt spid="40"/>
                                        </p:tgtEl>
                                        <p:attrNameLst>
                                          <p:attrName>ppt_h</p:attrName>
                                        </p:attrNameLst>
                                      </p:cBhvr>
                                      <p:tavLst>
                                        <p:tav tm="0">
                                          <p:val>
                                            <p:fltVal val="0"/>
                                          </p:val>
                                        </p:tav>
                                        <p:tav tm="100000">
                                          <p:val>
                                            <p:strVal val="#ppt_h"/>
                                          </p:val>
                                        </p:tav>
                                      </p:tavLst>
                                    </p:anim>
                                    <p:animEffect transition="in" filter="fade">
                                      <p:cBhvr>
                                        <p:cTn id="9" dur="500"/>
                                        <p:tgtEl>
                                          <p:spTgt spid="40"/>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1"/>
                                        </p:tgtEl>
                                        <p:attrNameLst>
                                          <p:attrName>style.visibility</p:attrName>
                                        </p:attrNameLst>
                                      </p:cBhvr>
                                      <p:to>
                                        <p:strVal val="visible"/>
                                      </p:to>
                                    </p:set>
                                    <p:anim calcmode="lin" valueType="num">
                                      <p:cBhvr>
                                        <p:cTn id="12" dur="500" fill="hold"/>
                                        <p:tgtEl>
                                          <p:spTgt spid="41"/>
                                        </p:tgtEl>
                                        <p:attrNameLst>
                                          <p:attrName>ppt_w</p:attrName>
                                        </p:attrNameLst>
                                      </p:cBhvr>
                                      <p:tavLst>
                                        <p:tav tm="0">
                                          <p:val>
                                            <p:fltVal val="0"/>
                                          </p:val>
                                        </p:tav>
                                        <p:tav tm="100000">
                                          <p:val>
                                            <p:strVal val="#ppt_w"/>
                                          </p:val>
                                        </p:tav>
                                      </p:tavLst>
                                    </p:anim>
                                    <p:anim calcmode="lin" valueType="num">
                                      <p:cBhvr>
                                        <p:cTn id="13" dur="500" fill="hold"/>
                                        <p:tgtEl>
                                          <p:spTgt spid="41"/>
                                        </p:tgtEl>
                                        <p:attrNameLst>
                                          <p:attrName>ppt_h</p:attrName>
                                        </p:attrNameLst>
                                      </p:cBhvr>
                                      <p:tavLst>
                                        <p:tav tm="0">
                                          <p:val>
                                            <p:fltVal val="0"/>
                                          </p:val>
                                        </p:tav>
                                        <p:tav tm="100000">
                                          <p:val>
                                            <p:strVal val="#ppt_h"/>
                                          </p:val>
                                        </p:tav>
                                      </p:tavLst>
                                    </p:anim>
                                    <p:animEffect transition="in" filter="fade">
                                      <p:cBhvr>
                                        <p:cTn id="14" dur="500"/>
                                        <p:tgtEl>
                                          <p:spTgt spid="41"/>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42"/>
                                        </p:tgtEl>
                                        <p:attrNameLst>
                                          <p:attrName>style.visibility</p:attrName>
                                        </p:attrNameLst>
                                      </p:cBhvr>
                                      <p:to>
                                        <p:strVal val="visible"/>
                                      </p:to>
                                    </p:set>
                                    <p:anim calcmode="lin" valueType="num">
                                      <p:cBhvr>
                                        <p:cTn id="17" dur="500" fill="hold"/>
                                        <p:tgtEl>
                                          <p:spTgt spid="42"/>
                                        </p:tgtEl>
                                        <p:attrNameLst>
                                          <p:attrName>ppt_w</p:attrName>
                                        </p:attrNameLst>
                                      </p:cBhvr>
                                      <p:tavLst>
                                        <p:tav tm="0">
                                          <p:val>
                                            <p:fltVal val="0"/>
                                          </p:val>
                                        </p:tav>
                                        <p:tav tm="100000">
                                          <p:val>
                                            <p:strVal val="#ppt_w"/>
                                          </p:val>
                                        </p:tav>
                                      </p:tavLst>
                                    </p:anim>
                                    <p:anim calcmode="lin" valueType="num">
                                      <p:cBhvr>
                                        <p:cTn id="18" dur="500" fill="hold"/>
                                        <p:tgtEl>
                                          <p:spTgt spid="42"/>
                                        </p:tgtEl>
                                        <p:attrNameLst>
                                          <p:attrName>ppt_h</p:attrName>
                                        </p:attrNameLst>
                                      </p:cBhvr>
                                      <p:tavLst>
                                        <p:tav tm="0">
                                          <p:val>
                                            <p:fltVal val="0"/>
                                          </p:val>
                                        </p:tav>
                                        <p:tav tm="100000">
                                          <p:val>
                                            <p:strVal val="#ppt_h"/>
                                          </p:val>
                                        </p:tav>
                                      </p:tavLst>
                                    </p:anim>
                                    <p:animEffect transition="in" filter="fade">
                                      <p:cBhvr>
                                        <p:cTn id="19" dur="500"/>
                                        <p:tgtEl>
                                          <p:spTgt spid="42"/>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30"/>
                                        </p:tgtEl>
                                        <p:attrNameLst>
                                          <p:attrName>style.visibility</p:attrName>
                                        </p:attrNameLst>
                                      </p:cBhvr>
                                      <p:to>
                                        <p:strVal val="visible"/>
                                      </p:to>
                                    </p:set>
                                    <p:anim calcmode="lin" valueType="num">
                                      <p:cBhvr>
                                        <p:cTn id="22" dur="500" fill="hold"/>
                                        <p:tgtEl>
                                          <p:spTgt spid="30"/>
                                        </p:tgtEl>
                                        <p:attrNameLst>
                                          <p:attrName>ppt_w</p:attrName>
                                        </p:attrNameLst>
                                      </p:cBhvr>
                                      <p:tavLst>
                                        <p:tav tm="0">
                                          <p:val>
                                            <p:fltVal val="0"/>
                                          </p:val>
                                        </p:tav>
                                        <p:tav tm="100000">
                                          <p:val>
                                            <p:strVal val="#ppt_w"/>
                                          </p:val>
                                        </p:tav>
                                      </p:tavLst>
                                    </p:anim>
                                    <p:anim calcmode="lin" valueType="num">
                                      <p:cBhvr>
                                        <p:cTn id="23" dur="500" fill="hold"/>
                                        <p:tgtEl>
                                          <p:spTgt spid="30"/>
                                        </p:tgtEl>
                                        <p:attrNameLst>
                                          <p:attrName>ppt_h</p:attrName>
                                        </p:attrNameLst>
                                      </p:cBhvr>
                                      <p:tavLst>
                                        <p:tav tm="0">
                                          <p:val>
                                            <p:fltVal val="0"/>
                                          </p:val>
                                        </p:tav>
                                        <p:tav tm="100000">
                                          <p:val>
                                            <p:strVal val="#ppt_h"/>
                                          </p:val>
                                        </p:tav>
                                      </p:tavLst>
                                    </p:anim>
                                    <p:animEffect transition="in" filter="fade">
                                      <p:cBhvr>
                                        <p:cTn id="24" dur="500"/>
                                        <p:tgtEl>
                                          <p:spTgt spid="30"/>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31"/>
                                        </p:tgtEl>
                                        <p:attrNameLst>
                                          <p:attrName>style.visibility</p:attrName>
                                        </p:attrNameLst>
                                      </p:cBhvr>
                                      <p:to>
                                        <p:strVal val="visible"/>
                                      </p:to>
                                    </p:set>
                                    <p:anim calcmode="lin" valueType="num">
                                      <p:cBhvr>
                                        <p:cTn id="27" dur="500" fill="hold"/>
                                        <p:tgtEl>
                                          <p:spTgt spid="31"/>
                                        </p:tgtEl>
                                        <p:attrNameLst>
                                          <p:attrName>ppt_w</p:attrName>
                                        </p:attrNameLst>
                                      </p:cBhvr>
                                      <p:tavLst>
                                        <p:tav tm="0">
                                          <p:val>
                                            <p:fltVal val="0"/>
                                          </p:val>
                                        </p:tav>
                                        <p:tav tm="100000">
                                          <p:val>
                                            <p:strVal val="#ppt_w"/>
                                          </p:val>
                                        </p:tav>
                                      </p:tavLst>
                                    </p:anim>
                                    <p:anim calcmode="lin" valueType="num">
                                      <p:cBhvr>
                                        <p:cTn id="28" dur="500" fill="hold"/>
                                        <p:tgtEl>
                                          <p:spTgt spid="31"/>
                                        </p:tgtEl>
                                        <p:attrNameLst>
                                          <p:attrName>ppt_h</p:attrName>
                                        </p:attrNameLst>
                                      </p:cBhvr>
                                      <p:tavLst>
                                        <p:tav tm="0">
                                          <p:val>
                                            <p:fltVal val="0"/>
                                          </p:val>
                                        </p:tav>
                                        <p:tav tm="100000">
                                          <p:val>
                                            <p:strVal val="#ppt_h"/>
                                          </p:val>
                                        </p:tav>
                                      </p:tavLst>
                                    </p:anim>
                                    <p:animEffect transition="in" filter="fade">
                                      <p:cBhvr>
                                        <p:cTn id="29" dur="500"/>
                                        <p:tgtEl>
                                          <p:spTgt spid="31"/>
                                        </p:tgtEl>
                                      </p:cBhvr>
                                    </p:animEffect>
                                  </p:childTnLst>
                                </p:cTn>
                              </p:par>
                              <p:par>
                                <p:cTn id="30" presetID="53" presetClass="entr" presetSubtype="16" fill="hold" nodeType="withEffect">
                                  <p:stCondLst>
                                    <p:cond delay="0"/>
                                  </p:stCondLst>
                                  <p:childTnLst>
                                    <p:set>
                                      <p:cBhvr>
                                        <p:cTn id="31" dur="1" fill="hold">
                                          <p:stCondLst>
                                            <p:cond delay="0"/>
                                          </p:stCondLst>
                                        </p:cTn>
                                        <p:tgtEl>
                                          <p:spTgt spid="32"/>
                                        </p:tgtEl>
                                        <p:attrNameLst>
                                          <p:attrName>style.visibility</p:attrName>
                                        </p:attrNameLst>
                                      </p:cBhvr>
                                      <p:to>
                                        <p:strVal val="visible"/>
                                      </p:to>
                                    </p:set>
                                    <p:anim calcmode="lin" valueType="num">
                                      <p:cBhvr>
                                        <p:cTn id="32" dur="500" fill="hold"/>
                                        <p:tgtEl>
                                          <p:spTgt spid="32"/>
                                        </p:tgtEl>
                                        <p:attrNameLst>
                                          <p:attrName>ppt_w</p:attrName>
                                        </p:attrNameLst>
                                      </p:cBhvr>
                                      <p:tavLst>
                                        <p:tav tm="0">
                                          <p:val>
                                            <p:fltVal val="0"/>
                                          </p:val>
                                        </p:tav>
                                        <p:tav tm="100000">
                                          <p:val>
                                            <p:strVal val="#ppt_w"/>
                                          </p:val>
                                        </p:tav>
                                      </p:tavLst>
                                    </p:anim>
                                    <p:anim calcmode="lin" valueType="num">
                                      <p:cBhvr>
                                        <p:cTn id="33" dur="500" fill="hold"/>
                                        <p:tgtEl>
                                          <p:spTgt spid="32"/>
                                        </p:tgtEl>
                                        <p:attrNameLst>
                                          <p:attrName>ppt_h</p:attrName>
                                        </p:attrNameLst>
                                      </p:cBhvr>
                                      <p:tavLst>
                                        <p:tav tm="0">
                                          <p:val>
                                            <p:fltVal val="0"/>
                                          </p:val>
                                        </p:tav>
                                        <p:tav tm="100000">
                                          <p:val>
                                            <p:strVal val="#ppt_h"/>
                                          </p:val>
                                        </p:tav>
                                      </p:tavLst>
                                    </p:anim>
                                    <p:animEffect transition="in" filter="fade">
                                      <p:cBhvr>
                                        <p:cTn id="34" dur="500"/>
                                        <p:tgtEl>
                                          <p:spTgt spid="32"/>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22"/>
                                        </p:tgtEl>
                                        <p:attrNameLst>
                                          <p:attrName>style.visibility</p:attrName>
                                        </p:attrNameLst>
                                      </p:cBhvr>
                                      <p:to>
                                        <p:strVal val="visible"/>
                                      </p:to>
                                    </p:set>
                                    <p:anim calcmode="lin" valueType="num">
                                      <p:cBhvr>
                                        <p:cTn id="37" dur="500" fill="hold"/>
                                        <p:tgtEl>
                                          <p:spTgt spid="22"/>
                                        </p:tgtEl>
                                        <p:attrNameLst>
                                          <p:attrName>ppt_w</p:attrName>
                                        </p:attrNameLst>
                                      </p:cBhvr>
                                      <p:tavLst>
                                        <p:tav tm="0">
                                          <p:val>
                                            <p:fltVal val="0"/>
                                          </p:val>
                                        </p:tav>
                                        <p:tav tm="100000">
                                          <p:val>
                                            <p:strVal val="#ppt_w"/>
                                          </p:val>
                                        </p:tav>
                                      </p:tavLst>
                                    </p:anim>
                                    <p:anim calcmode="lin" valueType="num">
                                      <p:cBhvr>
                                        <p:cTn id="38" dur="500" fill="hold"/>
                                        <p:tgtEl>
                                          <p:spTgt spid="22"/>
                                        </p:tgtEl>
                                        <p:attrNameLst>
                                          <p:attrName>ppt_h</p:attrName>
                                        </p:attrNameLst>
                                      </p:cBhvr>
                                      <p:tavLst>
                                        <p:tav tm="0">
                                          <p:val>
                                            <p:fltVal val="0"/>
                                          </p:val>
                                        </p:tav>
                                        <p:tav tm="100000">
                                          <p:val>
                                            <p:strVal val="#ppt_h"/>
                                          </p:val>
                                        </p:tav>
                                      </p:tavLst>
                                    </p:anim>
                                    <p:animEffect transition="in" filter="fade">
                                      <p:cBhvr>
                                        <p:cTn id="39" dur="500"/>
                                        <p:tgtEl>
                                          <p:spTgt spid="22"/>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23"/>
                                        </p:tgtEl>
                                        <p:attrNameLst>
                                          <p:attrName>style.visibility</p:attrName>
                                        </p:attrNameLst>
                                      </p:cBhvr>
                                      <p:to>
                                        <p:strVal val="visible"/>
                                      </p:to>
                                    </p:set>
                                    <p:anim calcmode="lin" valueType="num">
                                      <p:cBhvr>
                                        <p:cTn id="42" dur="500" fill="hold"/>
                                        <p:tgtEl>
                                          <p:spTgt spid="23"/>
                                        </p:tgtEl>
                                        <p:attrNameLst>
                                          <p:attrName>ppt_w</p:attrName>
                                        </p:attrNameLst>
                                      </p:cBhvr>
                                      <p:tavLst>
                                        <p:tav tm="0">
                                          <p:val>
                                            <p:fltVal val="0"/>
                                          </p:val>
                                        </p:tav>
                                        <p:tav tm="100000">
                                          <p:val>
                                            <p:strVal val="#ppt_w"/>
                                          </p:val>
                                        </p:tav>
                                      </p:tavLst>
                                    </p:anim>
                                    <p:anim calcmode="lin" valueType="num">
                                      <p:cBhvr>
                                        <p:cTn id="43" dur="500" fill="hold"/>
                                        <p:tgtEl>
                                          <p:spTgt spid="23"/>
                                        </p:tgtEl>
                                        <p:attrNameLst>
                                          <p:attrName>ppt_h</p:attrName>
                                        </p:attrNameLst>
                                      </p:cBhvr>
                                      <p:tavLst>
                                        <p:tav tm="0">
                                          <p:val>
                                            <p:fltVal val="0"/>
                                          </p:val>
                                        </p:tav>
                                        <p:tav tm="100000">
                                          <p:val>
                                            <p:strVal val="#ppt_h"/>
                                          </p:val>
                                        </p:tav>
                                      </p:tavLst>
                                    </p:anim>
                                    <p:animEffect transition="in" filter="fade">
                                      <p:cBhvr>
                                        <p:cTn id="44" dur="500"/>
                                        <p:tgtEl>
                                          <p:spTgt spid="23"/>
                                        </p:tgtEl>
                                      </p:cBhvr>
                                    </p:animEffect>
                                  </p:childTnLst>
                                </p:cTn>
                              </p:par>
                              <p:par>
                                <p:cTn id="45" presetID="53" presetClass="entr" presetSubtype="16" fill="hold" nodeType="withEffect">
                                  <p:stCondLst>
                                    <p:cond delay="0"/>
                                  </p:stCondLst>
                                  <p:childTnLst>
                                    <p:set>
                                      <p:cBhvr>
                                        <p:cTn id="46" dur="1" fill="hold">
                                          <p:stCondLst>
                                            <p:cond delay="0"/>
                                          </p:stCondLst>
                                        </p:cTn>
                                        <p:tgtEl>
                                          <p:spTgt spid="24"/>
                                        </p:tgtEl>
                                        <p:attrNameLst>
                                          <p:attrName>style.visibility</p:attrName>
                                        </p:attrNameLst>
                                      </p:cBhvr>
                                      <p:to>
                                        <p:strVal val="visible"/>
                                      </p:to>
                                    </p:set>
                                    <p:anim calcmode="lin" valueType="num">
                                      <p:cBhvr>
                                        <p:cTn id="47" dur="500" fill="hold"/>
                                        <p:tgtEl>
                                          <p:spTgt spid="24"/>
                                        </p:tgtEl>
                                        <p:attrNameLst>
                                          <p:attrName>ppt_w</p:attrName>
                                        </p:attrNameLst>
                                      </p:cBhvr>
                                      <p:tavLst>
                                        <p:tav tm="0">
                                          <p:val>
                                            <p:fltVal val="0"/>
                                          </p:val>
                                        </p:tav>
                                        <p:tav tm="100000">
                                          <p:val>
                                            <p:strVal val="#ppt_w"/>
                                          </p:val>
                                        </p:tav>
                                      </p:tavLst>
                                    </p:anim>
                                    <p:anim calcmode="lin" valueType="num">
                                      <p:cBhvr>
                                        <p:cTn id="48" dur="500" fill="hold"/>
                                        <p:tgtEl>
                                          <p:spTgt spid="24"/>
                                        </p:tgtEl>
                                        <p:attrNameLst>
                                          <p:attrName>ppt_h</p:attrName>
                                        </p:attrNameLst>
                                      </p:cBhvr>
                                      <p:tavLst>
                                        <p:tav tm="0">
                                          <p:val>
                                            <p:fltVal val="0"/>
                                          </p:val>
                                        </p:tav>
                                        <p:tav tm="100000">
                                          <p:val>
                                            <p:strVal val="#ppt_h"/>
                                          </p:val>
                                        </p:tav>
                                      </p:tavLst>
                                    </p:anim>
                                    <p:animEffect transition="in" filter="fade">
                                      <p:cBhvr>
                                        <p:cTn id="49" dur="500"/>
                                        <p:tgtEl>
                                          <p:spTgt spid="24"/>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14"/>
                                        </p:tgtEl>
                                        <p:attrNameLst>
                                          <p:attrName>style.visibility</p:attrName>
                                        </p:attrNameLst>
                                      </p:cBhvr>
                                      <p:to>
                                        <p:strVal val="visible"/>
                                      </p:to>
                                    </p:set>
                                    <p:anim calcmode="lin" valueType="num">
                                      <p:cBhvr>
                                        <p:cTn id="52" dur="500" fill="hold"/>
                                        <p:tgtEl>
                                          <p:spTgt spid="14"/>
                                        </p:tgtEl>
                                        <p:attrNameLst>
                                          <p:attrName>ppt_w</p:attrName>
                                        </p:attrNameLst>
                                      </p:cBhvr>
                                      <p:tavLst>
                                        <p:tav tm="0">
                                          <p:val>
                                            <p:fltVal val="0"/>
                                          </p:val>
                                        </p:tav>
                                        <p:tav tm="100000">
                                          <p:val>
                                            <p:strVal val="#ppt_w"/>
                                          </p:val>
                                        </p:tav>
                                      </p:tavLst>
                                    </p:anim>
                                    <p:anim calcmode="lin" valueType="num">
                                      <p:cBhvr>
                                        <p:cTn id="53" dur="500" fill="hold"/>
                                        <p:tgtEl>
                                          <p:spTgt spid="14"/>
                                        </p:tgtEl>
                                        <p:attrNameLst>
                                          <p:attrName>ppt_h</p:attrName>
                                        </p:attrNameLst>
                                      </p:cBhvr>
                                      <p:tavLst>
                                        <p:tav tm="0">
                                          <p:val>
                                            <p:fltVal val="0"/>
                                          </p:val>
                                        </p:tav>
                                        <p:tav tm="100000">
                                          <p:val>
                                            <p:strVal val="#ppt_h"/>
                                          </p:val>
                                        </p:tav>
                                      </p:tavLst>
                                    </p:anim>
                                    <p:animEffect transition="in" filter="fade">
                                      <p:cBhvr>
                                        <p:cTn id="54" dur="500"/>
                                        <p:tgtEl>
                                          <p:spTgt spid="14"/>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15"/>
                                        </p:tgtEl>
                                        <p:attrNameLst>
                                          <p:attrName>style.visibility</p:attrName>
                                        </p:attrNameLst>
                                      </p:cBhvr>
                                      <p:to>
                                        <p:strVal val="visible"/>
                                      </p:to>
                                    </p:set>
                                    <p:anim calcmode="lin" valueType="num">
                                      <p:cBhvr>
                                        <p:cTn id="57" dur="500" fill="hold"/>
                                        <p:tgtEl>
                                          <p:spTgt spid="15"/>
                                        </p:tgtEl>
                                        <p:attrNameLst>
                                          <p:attrName>ppt_w</p:attrName>
                                        </p:attrNameLst>
                                      </p:cBhvr>
                                      <p:tavLst>
                                        <p:tav tm="0">
                                          <p:val>
                                            <p:fltVal val="0"/>
                                          </p:val>
                                        </p:tav>
                                        <p:tav tm="100000">
                                          <p:val>
                                            <p:strVal val="#ppt_w"/>
                                          </p:val>
                                        </p:tav>
                                      </p:tavLst>
                                    </p:anim>
                                    <p:anim calcmode="lin" valueType="num">
                                      <p:cBhvr>
                                        <p:cTn id="58" dur="500" fill="hold"/>
                                        <p:tgtEl>
                                          <p:spTgt spid="15"/>
                                        </p:tgtEl>
                                        <p:attrNameLst>
                                          <p:attrName>ppt_h</p:attrName>
                                        </p:attrNameLst>
                                      </p:cBhvr>
                                      <p:tavLst>
                                        <p:tav tm="0">
                                          <p:val>
                                            <p:fltVal val="0"/>
                                          </p:val>
                                        </p:tav>
                                        <p:tav tm="100000">
                                          <p:val>
                                            <p:strVal val="#ppt_h"/>
                                          </p:val>
                                        </p:tav>
                                      </p:tavLst>
                                    </p:anim>
                                    <p:animEffect transition="in" filter="fade">
                                      <p:cBhvr>
                                        <p:cTn id="59" dur="500"/>
                                        <p:tgtEl>
                                          <p:spTgt spid="15"/>
                                        </p:tgtEl>
                                      </p:cBhvr>
                                    </p:animEffect>
                                  </p:childTnLst>
                                </p:cTn>
                              </p:par>
                              <p:par>
                                <p:cTn id="60" presetID="53" presetClass="entr" presetSubtype="16" fill="hold" nodeType="withEffect">
                                  <p:stCondLst>
                                    <p:cond delay="0"/>
                                  </p:stCondLst>
                                  <p:childTnLst>
                                    <p:set>
                                      <p:cBhvr>
                                        <p:cTn id="61" dur="1" fill="hold">
                                          <p:stCondLst>
                                            <p:cond delay="0"/>
                                          </p:stCondLst>
                                        </p:cTn>
                                        <p:tgtEl>
                                          <p:spTgt spid="16"/>
                                        </p:tgtEl>
                                        <p:attrNameLst>
                                          <p:attrName>style.visibility</p:attrName>
                                        </p:attrNameLst>
                                      </p:cBhvr>
                                      <p:to>
                                        <p:strVal val="visible"/>
                                      </p:to>
                                    </p:set>
                                    <p:anim calcmode="lin" valueType="num">
                                      <p:cBhvr>
                                        <p:cTn id="62" dur="500" fill="hold"/>
                                        <p:tgtEl>
                                          <p:spTgt spid="16"/>
                                        </p:tgtEl>
                                        <p:attrNameLst>
                                          <p:attrName>ppt_w</p:attrName>
                                        </p:attrNameLst>
                                      </p:cBhvr>
                                      <p:tavLst>
                                        <p:tav tm="0">
                                          <p:val>
                                            <p:fltVal val="0"/>
                                          </p:val>
                                        </p:tav>
                                        <p:tav tm="100000">
                                          <p:val>
                                            <p:strVal val="#ppt_w"/>
                                          </p:val>
                                        </p:tav>
                                      </p:tavLst>
                                    </p:anim>
                                    <p:anim calcmode="lin" valueType="num">
                                      <p:cBhvr>
                                        <p:cTn id="63" dur="500" fill="hold"/>
                                        <p:tgtEl>
                                          <p:spTgt spid="16"/>
                                        </p:tgtEl>
                                        <p:attrNameLst>
                                          <p:attrName>ppt_h</p:attrName>
                                        </p:attrNameLst>
                                      </p:cBhvr>
                                      <p:tavLst>
                                        <p:tav tm="0">
                                          <p:val>
                                            <p:fltVal val="0"/>
                                          </p:val>
                                        </p:tav>
                                        <p:tav tm="100000">
                                          <p:val>
                                            <p:strVal val="#ppt_h"/>
                                          </p:val>
                                        </p:tav>
                                      </p:tavLst>
                                    </p:anim>
                                    <p:animEffect transition="in" filter="fade">
                                      <p:cBhvr>
                                        <p:cTn id="64" dur="500"/>
                                        <p:tgtEl>
                                          <p:spTgt spid="16"/>
                                        </p:tgtEl>
                                      </p:cBhvr>
                                    </p:animEffect>
                                  </p:childTnLst>
                                </p:cTn>
                              </p:par>
                            </p:childTnLst>
                          </p:cTn>
                        </p:par>
                        <p:par>
                          <p:cTn id="65" fill="hold">
                            <p:stCondLst>
                              <p:cond delay="500"/>
                            </p:stCondLst>
                            <p:childTnLst>
                              <p:par>
                                <p:cTn id="66" presetID="42" presetClass="entr" presetSubtype="0" fill="hold" grpId="0" nodeType="afterEffect">
                                  <p:stCondLst>
                                    <p:cond delay="0"/>
                                  </p:stCondLst>
                                  <p:childTnLst>
                                    <p:set>
                                      <p:cBhvr>
                                        <p:cTn id="67" dur="1" fill="hold">
                                          <p:stCondLst>
                                            <p:cond delay="0"/>
                                          </p:stCondLst>
                                        </p:cTn>
                                        <p:tgtEl>
                                          <p:spTgt spid="50"/>
                                        </p:tgtEl>
                                        <p:attrNameLst>
                                          <p:attrName>style.visibility</p:attrName>
                                        </p:attrNameLst>
                                      </p:cBhvr>
                                      <p:to>
                                        <p:strVal val="visible"/>
                                      </p:to>
                                    </p:set>
                                    <p:animEffect transition="in" filter="fade">
                                      <p:cBhvr>
                                        <p:cTn id="68" dur="1000"/>
                                        <p:tgtEl>
                                          <p:spTgt spid="50"/>
                                        </p:tgtEl>
                                      </p:cBhvr>
                                    </p:animEffect>
                                    <p:anim calcmode="lin" valueType="num">
                                      <p:cBhvr>
                                        <p:cTn id="69" dur="1000" fill="hold"/>
                                        <p:tgtEl>
                                          <p:spTgt spid="50"/>
                                        </p:tgtEl>
                                        <p:attrNameLst>
                                          <p:attrName>ppt_x</p:attrName>
                                        </p:attrNameLst>
                                      </p:cBhvr>
                                      <p:tavLst>
                                        <p:tav tm="0">
                                          <p:val>
                                            <p:strVal val="#ppt_x"/>
                                          </p:val>
                                        </p:tav>
                                        <p:tav tm="100000">
                                          <p:val>
                                            <p:strVal val="#ppt_x"/>
                                          </p:val>
                                        </p:tav>
                                      </p:tavLst>
                                    </p:anim>
                                    <p:anim calcmode="lin" valueType="num">
                                      <p:cBhvr>
                                        <p:cTn id="70" dur="1000" fill="hold"/>
                                        <p:tgtEl>
                                          <p:spTgt spid="50"/>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childTnLst>
                                    <p:set>
                                      <p:cBhvr>
                                        <p:cTn id="72" dur="1" fill="hold">
                                          <p:stCondLst>
                                            <p:cond delay="0"/>
                                          </p:stCondLst>
                                        </p:cTn>
                                        <p:tgtEl>
                                          <p:spTgt spid="51"/>
                                        </p:tgtEl>
                                        <p:attrNameLst>
                                          <p:attrName>style.visibility</p:attrName>
                                        </p:attrNameLst>
                                      </p:cBhvr>
                                      <p:to>
                                        <p:strVal val="visible"/>
                                      </p:to>
                                    </p:set>
                                    <p:animEffect transition="in" filter="fade">
                                      <p:cBhvr>
                                        <p:cTn id="73" dur="1000"/>
                                        <p:tgtEl>
                                          <p:spTgt spid="51"/>
                                        </p:tgtEl>
                                      </p:cBhvr>
                                    </p:animEffect>
                                    <p:anim calcmode="lin" valueType="num">
                                      <p:cBhvr>
                                        <p:cTn id="74" dur="1000" fill="hold"/>
                                        <p:tgtEl>
                                          <p:spTgt spid="51"/>
                                        </p:tgtEl>
                                        <p:attrNameLst>
                                          <p:attrName>ppt_x</p:attrName>
                                        </p:attrNameLst>
                                      </p:cBhvr>
                                      <p:tavLst>
                                        <p:tav tm="0">
                                          <p:val>
                                            <p:strVal val="#ppt_x"/>
                                          </p:val>
                                        </p:tav>
                                        <p:tav tm="100000">
                                          <p:val>
                                            <p:strVal val="#ppt_x"/>
                                          </p:val>
                                        </p:tav>
                                      </p:tavLst>
                                    </p:anim>
                                    <p:anim calcmode="lin" valueType="num">
                                      <p:cBhvr>
                                        <p:cTn id="75" dur="1000" fill="hold"/>
                                        <p:tgtEl>
                                          <p:spTgt spid="51"/>
                                        </p:tgtEl>
                                        <p:attrNameLst>
                                          <p:attrName>ppt_y</p:attrName>
                                        </p:attrNameLst>
                                      </p:cBhvr>
                                      <p:tavLst>
                                        <p:tav tm="0">
                                          <p:val>
                                            <p:strVal val="#ppt_y+.1"/>
                                          </p:val>
                                        </p:tav>
                                        <p:tav tm="100000">
                                          <p:val>
                                            <p:strVal val="#ppt_y"/>
                                          </p:val>
                                        </p:tav>
                                      </p:tavLst>
                                    </p:anim>
                                  </p:childTnLst>
                                </p:cTn>
                              </p:par>
                              <p:par>
                                <p:cTn id="76" presetID="42" presetClass="entr" presetSubtype="0" fill="hold" grpId="0" nodeType="withEffect">
                                  <p:stCondLst>
                                    <p:cond delay="0"/>
                                  </p:stCondLst>
                                  <p:childTnLst>
                                    <p:set>
                                      <p:cBhvr>
                                        <p:cTn id="77" dur="1" fill="hold">
                                          <p:stCondLst>
                                            <p:cond delay="0"/>
                                          </p:stCondLst>
                                        </p:cTn>
                                        <p:tgtEl>
                                          <p:spTgt spid="52"/>
                                        </p:tgtEl>
                                        <p:attrNameLst>
                                          <p:attrName>style.visibility</p:attrName>
                                        </p:attrNameLst>
                                      </p:cBhvr>
                                      <p:to>
                                        <p:strVal val="visible"/>
                                      </p:to>
                                    </p:set>
                                    <p:animEffect transition="in" filter="fade">
                                      <p:cBhvr>
                                        <p:cTn id="78" dur="1000"/>
                                        <p:tgtEl>
                                          <p:spTgt spid="52"/>
                                        </p:tgtEl>
                                      </p:cBhvr>
                                    </p:animEffect>
                                    <p:anim calcmode="lin" valueType="num">
                                      <p:cBhvr>
                                        <p:cTn id="79" dur="1000" fill="hold"/>
                                        <p:tgtEl>
                                          <p:spTgt spid="52"/>
                                        </p:tgtEl>
                                        <p:attrNameLst>
                                          <p:attrName>ppt_x</p:attrName>
                                        </p:attrNameLst>
                                      </p:cBhvr>
                                      <p:tavLst>
                                        <p:tav tm="0">
                                          <p:val>
                                            <p:strVal val="#ppt_x"/>
                                          </p:val>
                                        </p:tav>
                                        <p:tav tm="100000">
                                          <p:val>
                                            <p:strVal val="#ppt_x"/>
                                          </p:val>
                                        </p:tav>
                                      </p:tavLst>
                                    </p:anim>
                                    <p:anim calcmode="lin" valueType="num">
                                      <p:cBhvr>
                                        <p:cTn id="80" dur="1000" fill="hold"/>
                                        <p:tgtEl>
                                          <p:spTgt spid="52"/>
                                        </p:tgtEl>
                                        <p:attrNameLst>
                                          <p:attrName>ppt_y</p:attrName>
                                        </p:attrNameLst>
                                      </p:cBhvr>
                                      <p:tavLst>
                                        <p:tav tm="0">
                                          <p:val>
                                            <p:strVal val="#ppt_y+.1"/>
                                          </p:val>
                                        </p:tav>
                                        <p:tav tm="100000">
                                          <p:val>
                                            <p:strVal val="#ppt_y"/>
                                          </p:val>
                                        </p:tav>
                                      </p:tavLst>
                                    </p:anim>
                                  </p:childTnLst>
                                </p:cTn>
                              </p:par>
                              <p:par>
                                <p:cTn id="81" presetID="42" presetClass="entr" presetSubtype="0" fill="hold" grpId="0" nodeType="withEffect">
                                  <p:stCondLst>
                                    <p:cond delay="0"/>
                                  </p:stCondLst>
                                  <p:childTnLst>
                                    <p:set>
                                      <p:cBhvr>
                                        <p:cTn id="82" dur="1" fill="hold">
                                          <p:stCondLst>
                                            <p:cond delay="0"/>
                                          </p:stCondLst>
                                        </p:cTn>
                                        <p:tgtEl>
                                          <p:spTgt spid="53"/>
                                        </p:tgtEl>
                                        <p:attrNameLst>
                                          <p:attrName>style.visibility</p:attrName>
                                        </p:attrNameLst>
                                      </p:cBhvr>
                                      <p:to>
                                        <p:strVal val="visible"/>
                                      </p:to>
                                    </p:set>
                                    <p:animEffect transition="in" filter="fade">
                                      <p:cBhvr>
                                        <p:cTn id="83" dur="1000"/>
                                        <p:tgtEl>
                                          <p:spTgt spid="53"/>
                                        </p:tgtEl>
                                      </p:cBhvr>
                                    </p:animEffect>
                                    <p:anim calcmode="lin" valueType="num">
                                      <p:cBhvr>
                                        <p:cTn id="84" dur="1000" fill="hold"/>
                                        <p:tgtEl>
                                          <p:spTgt spid="53"/>
                                        </p:tgtEl>
                                        <p:attrNameLst>
                                          <p:attrName>ppt_x</p:attrName>
                                        </p:attrNameLst>
                                      </p:cBhvr>
                                      <p:tavLst>
                                        <p:tav tm="0">
                                          <p:val>
                                            <p:strVal val="#ppt_x"/>
                                          </p:val>
                                        </p:tav>
                                        <p:tav tm="100000">
                                          <p:val>
                                            <p:strVal val="#ppt_x"/>
                                          </p:val>
                                        </p:tav>
                                      </p:tavLst>
                                    </p:anim>
                                    <p:anim calcmode="lin" valueType="num">
                                      <p:cBhvr>
                                        <p:cTn id="85" dur="1000" fill="hold"/>
                                        <p:tgtEl>
                                          <p:spTgt spid="53"/>
                                        </p:tgtEl>
                                        <p:attrNameLst>
                                          <p:attrName>ppt_y</p:attrName>
                                        </p:attrNameLst>
                                      </p:cBhvr>
                                      <p:tavLst>
                                        <p:tav tm="0">
                                          <p:val>
                                            <p:strVal val="#ppt_y+.1"/>
                                          </p:val>
                                        </p:tav>
                                        <p:tav tm="100000">
                                          <p:val>
                                            <p:strVal val="#ppt_y"/>
                                          </p:val>
                                        </p:tav>
                                      </p:tavLst>
                                    </p:anim>
                                  </p:childTnLst>
                                </p:cTn>
                              </p:par>
                            </p:childTnLst>
                          </p:cTn>
                        </p:par>
                        <p:par>
                          <p:cTn id="86" fill="hold">
                            <p:stCondLst>
                              <p:cond delay="1500"/>
                            </p:stCondLst>
                            <p:childTnLst>
                              <p:par>
                                <p:cTn id="87" presetID="22" presetClass="entr" presetSubtype="8" fill="hold" grpId="0" nodeType="afterEffect">
                                  <p:stCondLst>
                                    <p:cond delay="0"/>
                                  </p:stCondLst>
                                  <p:childTnLst>
                                    <p:set>
                                      <p:cBhvr>
                                        <p:cTn id="88" dur="1" fill="hold">
                                          <p:stCondLst>
                                            <p:cond delay="0"/>
                                          </p:stCondLst>
                                        </p:cTn>
                                        <p:tgtEl>
                                          <p:spTgt spid="54"/>
                                        </p:tgtEl>
                                        <p:attrNameLst>
                                          <p:attrName>style.visibility</p:attrName>
                                        </p:attrNameLst>
                                      </p:cBhvr>
                                      <p:to>
                                        <p:strVal val="visible"/>
                                      </p:to>
                                    </p:set>
                                    <p:animEffect transition="in" filter="wipe(left)">
                                      <p:cBhvr>
                                        <p:cTn id="89"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1" grpId="0" animBg="1"/>
      <p:bldP spid="42" grpId="0" animBg="1"/>
      <p:bldP spid="30" grpId="0" animBg="1"/>
      <p:bldP spid="31" grpId="0" animBg="1"/>
      <p:bldP spid="22" grpId="0" animBg="1"/>
      <p:bldP spid="23" grpId="0" animBg="1"/>
      <p:bldP spid="14" grpId="0" animBg="1"/>
      <p:bldP spid="15" grpId="0" animBg="1"/>
      <p:bldP spid="50" grpId="0"/>
      <p:bldP spid="51" grpId="0"/>
      <p:bldP spid="52" grpId="0"/>
      <p:bldP spid="53" grpId="0"/>
      <p:bldP spid="5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4" cstate="print">
            <a:extLst>
              <a:ext uri="{28A0092B-C50C-407E-A947-70E740481C1C}">
                <a14:useLocalDpi xmlns:a14="http://schemas.microsoft.com/office/drawing/2010/main" val="0"/>
              </a:ext>
            </a:extLst>
          </a:blip>
          <a:srcRect t="7813" b="7813"/>
          <a:stretch/>
        </p:blipFill>
        <p:spPr>
          <a:xfrm>
            <a:off x="0" y="0"/>
            <a:ext cx="12192000" cy="6858000"/>
          </a:xfrm>
          <a:prstGeom prst="rect">
            <a:avLst/>
          </a:prstGeom>
        </p:spPr>
      </p:pic>
      <p:sp>
        <p:nvSpPr>
          <p:cNvPr id="4" name="文本框 3"/>
          <p:cNvSpPr txBox="1"/>
          <p:nvPr/>
        </p:nvSpPr>
        <p:spPr>
          <a:xfrm>
            <a:off x="3496185" y="2443827"/>
            <a:ext cx="5199630" cy="110799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6600" b="1" i="0" u="none" strike="noStrike" kern="1200" cap="none" spc="0" normalizeH="0" baseline="0" noProof="0" dirty="0">
                <a:ln>
                  <a:noFill/>
                </a:ln>
                <a:solidFill>
                  <a:srgbClr val="40A693"/>
                </a:solidFill>
                <a:effectLst/>
                <a:uLnTx/>
                <a:uFillTx/>
                <a:latin typeface="Arial"/>
                <a:ea typeface="微软雅黑"/>
                <a:cs typeface="+mn-cs"/>
              </a:rPr>
              <a:t>THANK YOU</a:t>
            </a:r>
            <a:endParaRPr kumimoji="0" lang="zh-CN" altLang="en-US" sz="6600" b="1" i="0" u="none" strike="noStrike" kern="1200" cap="none" spc="0" normalizeH="0" baseline="0" noProof="0" dirty="0">
              <a:ln>
                <a:noFill/>
              </a:ln>
              <a:solidFill>
                <a:srgbClr val="40A693"/>
              </a:solidFill>
              <a:effectLst/>
              <a:uLnTx/>
              <a:uFillTx/>
              <a:latin typeface="Arial"/>
              <a:ea typeface="微软雅黑"/>
              <a:cs typeface="+mn-cs"/>
            </a:endParaRPr>
          </a:p>
        </p:txBody>
      </p:sp>
      <p:sp>
        <p:nvSpPr>
          <p:cNvPr id="5" name="矩形 4"/>
          <p:cNvSpPr/>
          <p:nvPr/>
        </p:nvSpPr>
        <p:spPr>
          <a:xfrm>
            <a:off x="2965103" y="3522246"/>
            <a:ext cx="6261794" cy="33855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u="none" strike="noStrike" kern="1200" cap="none" spc="0" normalizeH="0" baseline="0" noProof="0" dirty="0">
                <a:ln>
                  <a:noFill/>
                </a:ln>
                <a:solidFill>
                  <a:schemeClr val="tx1">
                    <a:lumMod val="65000"/>
                    <a:lumOff val="35000"/>
                  </a:schemeClr>
                </a:solidFill>
                <a:effectLst/>
                <a:uLnTx/>
                <a:uFillTx/>
                <a:ea typeface="等线" panose="02010600030101010101" pitchFamily="2" charset="-122"/>
                <a:cs typeface="+mn-cs"/>
              </a:rPr>
              <a:t>THIS TEMPLATE DESIGNED FOR FEI ER SHE JI</a:t>
            </a:r>
            <a:endParaRPr kumimoji="0" lang="zh-CN" altLang="en-US" sz="1600" u="none" strike="noStrike" kern="1200" cap="none" spc="0" normalizeH="0" baseline="0" noProof="0" dirty="0">
              <a:ln>
                <a:noFill/>
              </a:ln>
              <a:solidFill>
                <a:schemeClr val="tx1">
                  <a:lumMod val="65000"/>
                  <a:lumOff val="35000"/>
                </a:schemeClr>
              </a:solidFill>
              <a:effectLst/>
              <a:uLnTx/>
              <a:uFillTx/>
              <a:ea typeface="等线" panose="02010600030101010101" pitchFamily="2" charset="-122"/>
              <a:cs typeface="+mn-cs"/>
            </a:endParaRPr>
          </a:p>
        </p:txBody>
      </p:sp>
    </p:spTree>
    <p:extLst>
      <p:ext uri="{BB962C8B-B14F-4D97-AF65-F5344CB8AC3E}">
        <p14:creationId xmlns:p14="http://schemas.microsoft.com/office/powerpoint/2010/main" val="2211472228"/>
      </p:ext>
    </p:extLst>
  </p:cSld>
  <p:clrMapOvr>
    <a:masterClrMapping/>
  </p:clrMapOvr>
  <mc:AlternateContent xmlns:mc="http://schemas.openxmlformats.org/markup-compatibility/2006" xmlns:p14="http://schemas.microsoft.com/office/powerpoint/2010/main">
    <mc:Choice Requires="p14">
      <p:transition spd="slow" p14:dur="4000" advTm="0">
        <p14:vortex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5"/>
                                        </p:tgtEl>
                                        <p:attrNameLst>
                                          <p:attrName>ppt_y</p:attrName>
                                        </p:attrNameLst>
                                      </p:cBhvr>
                                      <p:tavLst>
                                        <p:tav tm="0">
                                          <p:val>
                                            <p:strVal val="#ppt_y"/>
                                          </p:val>
                                        </p:tav>
                                        <p:tav tm="100000">
                                          <p:val>
                                            <p:strVal val="#ppt_y"/>
                                          </p:val>
                                        </p:tav>
                                      </p:tavLst>
                                    </p:anim>
                                    <p:anim calcmode="lin" valueType="num">
                                      <p:cBhvr>
                                        <p:cTn id="9" dur="50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5000" b="5000"/>
          <a:stretch>
            <a:fillRect/>
          </a:stretch>
        </p:blipFill>
        <p:spPr/>
      </p:pic>
      <p:sp>
        <p:nvSpPr>
          <p:cNvPr id="3" name="矩形 2"/>
          <p:cNvSpPr/>
          <p:nvPr/>
        </p:nvSpPr>
        <p:spPr>
          <a:xfrm>
            <a:off x="3338286" y="1"/>
            <a:ext cx="5515428" cy="6857999"/>
          </a:xfrm>
          <a:prstGeom prst="rect">
            <a:avLst/>
          </a:prstGeom>
          <a:solidFill>
            <a:schemeClr val="accent6">
              <a:lumMod val="50000"/>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4144850" y="2075970"/>
            <a:ext cx="3902300" cy="2706060"/>
            <a:chOff x="1771765" y="2714171"/>
            <a:chExt cx="3902300" cy="2706060"/>
          </a:xfrm>
        </p:grpSpPr>
        <p:sp>
          <p:nvSpPr>
            <p:cNvPr id="6" name="椭圆 5"/>
            <p:cNvSpPr/>
            <p:nvPr/>
          </p:nvSpPr>
          <p:spPr>
            <a:xfrm>
              <a:off x="1771765" y="2714171"/>
              <a:ext cx="928914" cy="92891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01</a:t>
              </a:r>
              <a:endParaRPr lang="zh-CN" altLang="en-US" sz="3200" b="1" dirty="0"/>
            </a:p>
          </p:txBody>
        </p:sp>
        <p:grpSp>
          <p:nvGrpSpPr>
            <p:cNvPr id="9" name="组合 8"/>
            <p:cNvGrpSpPr/>
            <p:nvPr/>
          </p:nvGrpSpPr>
          <p:grpSpPr>
            <a:xfrm>
              <a:off x="2753457" y="2818561"/>
              <a:ext cx="2920608" cy="2601670"/>
              <a:chOff x="2055750" y="2760505"/>
              <a:chExt cx="2920608" cy="2601670"/>
            </a:xfrm>
          </p:grpSpPr>
          <p:sp>
            <p:nvSpPr>
              <p:cNvPr id="7" name="文本框 6"/>
              <p:cNvSpPr txBox="1"/>
              <p:nvPr/>
            </p:nvSpPr>
            <p:spPr>
              <a:xfrm>
                <a:off x="2055750" y="2760505"/>
                <a:ext cx="2646878" cy="461665"/>
              </a:xfrm>
              <a:prstGeom prst="rect">
                <a:avLst/>
              </a:prstGeom>
              <a:noFill/>
            </p:spPr>
            <p:txBody>
              <a:bodyPr wrap="none" rtlCol="0">
                <a:spAutoFit/>
              </a:bodyPr>
              <a:lstStyle/>
              <a:p>
                <a:r>
                  <a:rPr lang="zh-CN" altLang="en-US" sz="2400" dirty="0">
                    <a:solidFill>
                      <a:schemeClr val="bg1"/>
                    </a:solidFill>
                  </a:rPr>
                  <a:t>标题文字添加此处</a:t>
                </a:r>
              </a:p>
            </p:txBody>
          </p:sp>
          <p:sp>
            <p:nvSpPr>
              <p:cNvPr id="8" name="文本框 7"/>
              <p:cNvSpPr txBox="1"/>
              <p:nvPr/>
            </p:nvSpPr>
            <p:spPr>
              <a:xfrm>
                <a:off x="2055750" y="3152392"/>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sp>
            <p:nvSpPr>
              <p:cNvPr id="28" name="文本框 27"/>
              <p:cNvSpPr txBox="1"/>
              <p:nvPr/>
            </p:nvSpPr>
            <p:spPr>
              <a:xfrm>
                <a:off x="2055750" y="3774145"/>
                <a:ext cx="2114681" cy="338554"/>
              </a:xfrm>
              <a:prstGeom prst="rect">
                <a:avLst/>
              </a:prstGeom>
              <a:noFill/>
            </p:spPr>
            <p:txBody>
              <a:bodyPr wrap="none" rtlCol="0">
                <a:spAutoFit/>
              </a:bodyPr>
              <a:lstStyle/>
              <a:p>
                <a:pPr marL="285750" indent="-285750">
                  <a:buFont typeface="Wingdings" panose="05000000000000000000" pitchFamily="2" charset="2"/>
                  <a:buChar char="l"/>
                </a:pPr>
                <a:r>
                  <a:rPr lang="zh-CN" altLang="en-US" sz="1600" dirty="0">
                    <a:solidFill>
                      <a:schemeClr val="bg1">
                        <a:lumMod val="95000"/>
                      </a:schemeClr>
                    </a:solidFill>
                  </a:rPr>
                  <a:t>标题文字添加此处</a:t>
                </a:r>
              </a:p>
            </p:txBody>
          </p:sp>
          <p:sp>
            <p:nvSpPr>
              <p:cNvPr id="31" name="文本框 30"/>
              <p:cNvSpPr txBox="1"/>
              <p:nvPr/>
            </p:nvSpPr>
            <p:spPr>
              <a:xfrm>
                <a:off x="2055750" y="4190637"/>
                <a:ext cx="2114681" cy="338554"/>
              </a:xfrm>
              <a:prstGeom prst="rect">
                <a:avLst/>
              </a:prstGeom>
              <a:noFill/>
            </p:spPr>
            <p:txBody>
              <a:bodyPr wrap="none" rtlCol="0">
                <a:spAutoFit/>
              </a:bodyPr>
              <a:lstStyle/>
              <a:p>
                <a:pPr marL="285750" indent="-285750">
                  <a:buFont typeface="Wingdings" panose="05000000000000000000" pitchFamily="2" charset="2"/>
                  <a:buChar char="l"/>
                </a:pPr>
                <a:r>
                  <a:rPr lang="zh-CN" altLang="en-US" sz="1600" dirty="0">
                    <a:solidFill>
                      <a:schemeClr val="bg1">
                        <a:lumMod val="95000"/>
                      </a:schemeClr>
                    </a:solidFill>
                  </a:rPr>
                  <a:t>标题文字添加此处</a:t>
                </a:r>
              </a:p>
            </p:txBody>
          </p:sp>
          <p:sp>
            <p:nvSpPr>
              <p:cNvPr id="32" name="文本框 31"/>
              <p:cNvSpPr txBox="1"/>
              <p:nvPr/>
            </p:nvSpPr>
            <p:spPr>
              <a:xfrm>
                <a:off x="2055750" y="4607129"/>
                <a:ext cx="2114681" cy="338554"/>
              </a:xfrm>
              <a:prstGeom prst="rect">
                <a:avLst/>
              </a:prstGeom>
              <a:noFill/>
            </p:spPr>
            <p:txBody>
              <a:bodyPr wrap="none" rtlCol="0">
                <a:spAutoFit/>
              </a:bodyPr>
              <a:lstStyle/>
              <a:p>
                <a:pPr marL="285750" indent="-285750">
                  <a:buFont typeface="Wingdings" panose="05000000000000000000" pitchFamily="2" charset="2"/>
                  <a:buChar char="l"/>
                </a:pPr>
                <a:r>
                  <a:rPr lang="zh-CN" altLang="en-US" sz="1600" dirty="0">
                    <a:solidFill>
                      <a:schemeClr val="bg1">
                        <a:lumMod val="95000"/>
                      </a:schemeClr>
                    </a:solidFill>
                  </a:rPr>
                  <a:t>标题文字添加此处</a:t>
                </a:r>
              </a:p>
            </p:txBody>
          </p:sp>
          <p:sp>
            <p:nvSpPr>
              <p:cNvPr id="33" name="文本框 32"/>
              <p:cNvSpPr txBox="1"/>
              <p:nvPr/>
            </p:nvSpPr>
            <p:spPr>
              <a:xfrm>
                <a:off x="2055750" y="5023621"/>
                <a:ext cx="2114681" cy="338554"/>
              </a:xfrm>
              <a:prstGeom prst="rect">
                <a:avLst/>
              </a:prstGeom>
              <a:noFill/>
            </p:spPr>
            <p:txBody>
              <a:bodyPr wrap="none" rtlCol="0">
                <a:spAutoFit/>
              </a:bodyPr>
              <a:lstStyle/>
              <a:p>
                <a:pPr marL="285750" indent="-285750">
                  <a:buFont typeface="Wingdings" panose="05000000000000000000" pitchFamily="2" charset="2"/>
                  <a:buChar char="l"/>
                </a:pPr>
                <a:r>
                  <a:rPr lang="zh-CN" altLang="en-US" sz="1600" dirty="0">
                    <a:solidFill>
                      <a:schemeClr val="bg1">
                        <a:lumMod val="95000"/>
                      </a:schemeClr>
                    </a:solidFill>
                  </a:rPr>
                  <a:t>标题文字添加此处</a:t>
                </a:r>
              </a:p>
            </p:txBody>
          </p:sp>
        </p:grpSp>
      </p:grpSp>
    </p:spTree>
    <p:extLst>
      <p:ext uri="{BB962C8B-B14F-4D97-AF65-F5344CB8AC3E}">
        <p14:creationId xmlns:p14="http://schemas.microsoft.com/office/powerpoint/2010/main" val="1049501745"/>
      </p:ext>
    </p:extLst>
  </p:cSld>
  <p:clrMapOvr>
    <a:masterClrMapping/>
  </p:clrMapOvr>
  <mc:AlternateContent xmlns:mc="http://schemas.openxmlformats.org/markup-compatibility/2006" xmlns:p14="http://schemas.microsoft.com/office/powerpoint/2010/main">
    <mc:Choice Requires="p14">
      <p:transition spd="slow" p14:dur="1250" advTm="0">
        <p14:switch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anim calcmode="lin" valueType="num">
                                      <p:cBhvr>
                                        <p:cTn id="12" dur="1000" fill="hold"/>
                                        <p:tgtEl>
                                          <p:spTgt spid="2"/>
                                        </p:tgtEl>
                                        <p:attrNameLst>
                                          <p:attrName>ppt_x</p:attrName>
                                        </p:attrNameLst>
                                      </p:cBhvr>
                                      <p:tavLst>
                                        <p:tav tm="0">
                                          <p:val>
                                            <p:strVal val="#ppt_x"/>
                                          </p:val>
                                        </p:tav>
                                        <p:tav tm="100000">
                                          <p:val>
                                            <p:strVal val="#ppt_x"/>
                                          </p:val>
                                        </p:tav>
                                      </p:tavLst>
                                    </p:anim>
                                    <p:anim calcmode="lin" valueType="num">
                                      <p:cBhvr>
                                        <p:cTn id="1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5682000" y="385911"/>
            <a:ext cx="828000" cy="0"/>
          </a:xfrm>
          <a:prstGeom prst="line">
            <a:avLst/>
          </a:prstGeom>
          <a:ln w="38100" cap="rnd">
            <a:solidFill>
              <a:schemeClr val="accent3"/>
            </a:solidFill>
            <a:round/>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864098" y="445903"/>
            <a:ext cx="2463802" cy="523220"/>
          </a:xfrm>
          <a:prstGeom prst="rect">
            <a:avLst/>
          </a:prstGeom>
          <a:noFill/>
        </p:spPr>
        <p:txBody>
          <a:bodyPr wrap="square" rtlCol="0">
            <a:spAutoFit/>
          </a:bodyPr>
          <a:lstStyle/>
          <a:p>
            <a:pPr algn="dist"/>
            <a:r>
              <a:rPr lang="zh-CN" altLang="en-US" sz="2800" b="1" dirty="0">
                <a:solidFill>
                  <a:schemeClr val="accent6">
                    <a:lumMod val="50000"/>
                  </a:schemeClr>
                </a:solidFill>
              </a:rPr>
              <a:t>标题文字添加</a:t>
            </a:r>
          </a:p>
        </p:txBody>
      </p:sp>
      <p:sp>
        <p:nvSpPr>
          <p:cNvPr id="5" name="文本框 4"/>
          <p:cNvSpPr txBox="1"/>
          <p:nvPr/>
        </p:nvSpPr>
        <p:spPr>
          <a:xfrm>
            <a:off x="4635695" y="918323"/>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pic>
        <p:nvPicPr>
          <p:cNvPr id="14" name="图片占位符 13"/>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t="1209" b="1209"/>
          <a:stretch>
            <a:fillRect/>
          </a:stretch>
        </p:blipFill>
        <p:spPr/>
      </p:pic>
      <p:sp>
        <p:nvSpPr>
          <p:cNvPr id="15" name="矩形 14"/>
          <p:cNvSpPr/>
          <p:nvPr/>
        </p:nvSpPr>
        <p:spPr>
          <a:xfrm>
            <a:off x="1828800" y="1841500"/>
            <a:ext cx="2717800" cy="403860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5221288" y="2002264"/>
            <a:ext cx="4989512" cy="1855293"/>
            <a:chOff x="5221288" y="2002264"/>
            <a:chExt cx="4989512" cy="1855293"/>
          </a:xfrm>
        </p:grpSpPr>
        <p:sp>
          <p:nvSpPr>
            <p:cNvPr id="16" name="矩形 15"/>
            <p:cNvSpPr/>
            <p:nvPr/>
          </p:nvSpPr>
          <p:spPr>
            <a:xfrm>
              <a:off x="5221288" y="2472562"/>
              <a:ext cx="4989512" cy="1384995"/>
            </a:xfrm>
            <a:prstGeom prst="rect">
              <a:avLst/>
            </a:prstGeom>
          </p:spPr>
          <p:txBody>
            <a:bodyPr wrap="square">
              <a:spAutoFit/>
            </a:bodyPr>
            <a:lstStyle/>
            <a:p>
              <a:pPr algn="just">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用户可以在投影仪或者计算机上进行演示，也可以将演示文稿打印出来，制作成胶片，以便应用到更广泛的领域中。利用</a:t>
              </a:r>
              <a:r>
                <a:rPr lang="en-US" altLang="zh-CN" sz="1400" dirty="0">
                  <a:solidFill>
                    <a:schemeClr val="tx1">
                      <a:lumMod val="50000"/>
                      <a:lumOff val="50000"/>
                    </a:schemeClr>
                  </a:solidFill>
                </a:rPr>
                <a:t>Microsoft Office PowerPoint</a:t>
              </a:r>
              <a:r>
                <a:rPr lang="zh-CN" altLang="en-US" sz="1400" dirty="0">
                  <a:solidFill>
                    <a:schemeClr val="tx1">
                      <a:lumMod val="50000"/>
                      <a:lumOff val="50000"/>
                    </a:schemeClr>
                  </a:solidFill>
                </a:rPr>
                <a:t>不仅可以创建演示文稿，还可以在互联网上召开面对面会议、远程会议或在网上给观众展示演示文稿</a:t>
              </a:r>
            </a:p>
          </p:txBody>
        </p:sp>
        <p:sp>
          <p:nvSpPr>
            <p:cNvPr id="17" name="矩形 16"/>
            <p:cNvSpPr/>
            <p:nvPr/>
          </p:nvSpPr>
          <p:spPr>
            <a:xfrm>
              <a:off x="5221288" y="2002264"/>
              <a:ext cx="3910012" cy="424732"/>
            </a:xfrm>
            <a:prstGeom prst="rect">
              <a:avLst/>
            </a:prstGeom>
          </p:spPr>
          <p:txBody>
            <a:bodyPr wrap="square">
              <a:spAutoFit/>
            </a:bodyPr>
            <a:lstStyle/>
            <a:p>
              <a:pPr algn="just">
                <a:lnSpc>
                  <a:spcPct val="120000"/>
                </a:lnSpc>
              </a:pPr>
              <a:r>
                <a:rPr lang="zh-CN" altLang="en-US" b="1" dirty="0">
                  <a:solidFill>
                    <a:schemeClr val="accent3"/>
                  </a:solidFill>
                </a:rPr>
                <a:t>标题文字添加</a:t>
              </a:r>
            </a:p>
          </p:txBody>
        </p:sp>
      </p:grpSp>
      <p:grpSp>
        <p:nvGrpSpPr>
          <p:cNvPr id="12" name="组合 11"/>
          <p:cNvGrpSpPr/>
          <p:nvPr/>
        </p:nvGrpSpPr>
        <p:grpSpPr>
          <a:xfrm>
            <a:off x="5137557" y="4353059"/>
            <a:ext cx="4810698" cy="927099"/>
            <a:chOff x="5137557" y="4353059"/>
            <a:chExt cx="4810698" cy="927099"/>
          </a:xfrm>
        </p:grpSpPr>
        <p:sp>
          <p:nvSpPr>
            <p:cNvPr id="6" name="矩形: 圆角 5"/>
            <p:cNvSpPr/>
            <p:nvPr/>
          </p:nvSpPr>
          <p:spPr>
            <a:xfrm>
              <a:off x="5228823" y="4353059"/>
              <a:ext cx="972625" cy="360608"/>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p:cNvSpPr/>
            <p:nvPr/>
          </p:nvSpPr>
          <p:spPr>
            <a:xfrm>
              <a:off x="6447337" y="4353059"/>
              <a:ext cx="972625" cy="360608"/>
            </a:xfrm>
            <a:prstGeom prst="roundRect">
              <a:avLst>
                <a:gd name="adj" fmla="val 50000"/>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圆角 7"/>
            <p:cNvSpPr/>
            <p:nvPr/>
          </p:nvSpPr>
          <p:spPr>
            <a:xfrm>
              <a:off x="7665851" y="4353059"/>
              <a:ext cx="972625" cy="360608"/>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p:cNvSpPr/>
            <p:nvPr/>
          </p:nvSpPr>
          <p:spPr>
            <a:xfrm>
              <a:off x="8884366" y="4353059"/>
              <a:ext cx="972625" cy="360608"/>
            </a:xfrm>
            <a:prstGeom prst="roundRect">
              <a:avLst>
                <a:gd name="adj" fmla="val 50000"/>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圆角 9"/>
            <p:cNvSpPr/>
            <p:nvPr/>
          </p:nvSpPr>
          <p:spPr>
            <a:xfrm>
              <a:off x="5228823" y="4906850"/>
              <a:ext cx="972625" cy="360608"/>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圆角 10"/>
            <p:cNvSpPr/>
            <p:nvPr/>
          </p:nvSpPr>
          <p:spPr>
            <a:xfrm>
              <a:off x="6447337" y="4906850"/>
              <a:ext cx="972625" cy="360608"/>
            </a:xfrm>
            <a:prstGeom prst="roundRect">
              <a:avLst>
                <a:gd name="adj" fmla="val 50000"/>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5137557" y="4365759"/>
              <a:ext cx="1155156" cy="328551"/>
            </a:xfrm>
            <a:prstGeom prst="rect">
              <a:avLst/>
            </a:prstGeom>
          </p:spPr>
          <p:txBody>
            <a:bodyPr wrap="square">
              <a:spAutoFit/>
            </a:bodyPr>
            <a:lstStyle/>
            <a:p>
              <a:pPr algn="ctr">
                <a:lnSpc>
                  <a:spcPct val="120000"/>
                </a:lnSpc>
              </a:pPr>
              <a:r>
                <a:rPr lang="zh-CN" altLang="en-US" sz="1400" dirty="0">
                  <a:solidFill>
                    <a:schemeClr val="bg1"/>
                  </a:solidFill>
                </a:rPr>
                <a:t>文字添加</a:t>
              </a:r>
            </a:p>
          </p:txBody>
        </p:sp>
        <p:sp>
          <p:nvSpPr>
            <p:cNvPr id="19" name="矩形 18"/>
            <p:cNvSpPr/>
            <p:nvPr/>
          </p:nvSpPr>
          <p:spPr>
            <a:xfrm>
              <a:off x="6356071" y="4365759"/>
              <a:ext cx="1155156" cy="328551"/>
            </a:xfrm>
            <a:prstGeom prst="rect">
              <a:avLst/>
            </a:prstGeom>
          </p:spPr>
          <p:txBody>
            <a:bodyPr wrap="square">
              <a:spAutoFit/>
            </a:bodyPr>
            <a:lstStyle/>
            <a:p>
              <a:pPr algn="ctr">
                <a:lnSpc>
                  <a:spcPct val="120000"/>
                </a:lnSpc>
              </a:pPr>
              <a:r>
                <a:rPr lang="zh-CN" altLang="en-US" sz="1400" dirty="0">
                  <a:solidFill>
                    <a:schemeClr val="bg1"/>
                  </a:solidFill>
                </a:rPr>
                <a:t>文字添加</a:t>
              </a:r>
            </a:p>
          </p:txBody>
        </p:sp>
        <p:sp>
          <p:nvSpPr>
            <p:cNvPr id="20" name="矩形 19"/>
            <p:cNvSpPr/>
            <p:nvPr/>
          </p:nvSpPr>
          <p:spPr>
            <a:xfrm>
              <a:off x="7574585" y="4365759"/>
              <a:ext cx="1155156" cy="328551"/>
            </a:xfrm>
            <a:prstGeom prst="rect">
              <a:avLst/>
            </a:prstGeom>
          </p:spPr>
          <p:txBody>
            <a:bodyPr wrap="square">
              <a:spAutoFit/>
            </a:bodyPr>
            <a:lstStyle/>
            <a:p>
              <a:pPr algn="ctr">
                <a:lnSpc>
                  <a:spcPct val="120000"/>
                </a:lnSpc>
              </a:pPr>
              <a:r>
                <a:rPr lang="zh-CN" altLang="en-US" sz="1400" dirty="0">
                  <a:solidFill>
                    <a:schemeClr val="bg1"/>
                  </a:solidFill>
                </a:rPr>
                <a:t>文字添加</a:t>
              </a:r>
            </a:p>
          </p:txBody>
        </p:sp>
        <p:sp>
          <p:nvSpPr>
            <p:cNvPr id="21" name="矩形 20"/>
            <p:cNvSpPr/>
            <p:nvPr/>
          </p:nvSpPr>
          <p:spPr>
            <a:xfrm>
              <a:off x="8793099" y="4365759"/>
              <a:ext cx="1155156" cy="328551"/>
            </a:xfrm>
            <a:prstGeom prst="rect">
              <a:avLst/>
            </a:prstGeom>
          </p:spPr>
          <p:txBody>
            <a:bodyPr wrap="square">
              <a:spAutoFit/>
            </a:bodyPr>
            <a:lstStyle/>
            <a:p>
              <a:pPr algn="ctr">
                <a:lnSpc>
                  <a:spcPct val="120000"/>
                </a:lnSpc>
              </a:pPr>
              <a:r>
                <a:rPr lang="zh-CN" altLang="en-US" sz="1400" dirty="0">
                  <a:solidFill>
                    <a:schemeClr val="bg1"/>
                  </a:solidFill>
                </a:rPr>
                <a:t>文字添加</a:t>
              </a:r>
            </a:p>
          </p:txBody>
        </p:sp>
        <p:sp>
          <p:nvSpPr>
            <p:cNvPr id="22" name="矩形 21"/>
            <p:cNvSpPr/>
            <p:nvPr/>
          </p:nvSpPr>
          <p:spPr>
            <a:xfrm>
              <a:off x="5137557" y="4917815"/>
              <a:ext cx="1155156" cy="362343"/>
            </a:xfrm>
            <a:prstGeom prst="rect">
              <a:avLst/>
            </a:prstGeom>
          </p:spPr>
          <p:txBody>
            <a:bodyPr wrap="square">
              <a:spAutoFit/>
            </a:bodyPr>
            <a:lstStyle/>
            <a:p>
              <a:pPr algn="ctr">
                <a:lnSpc>
                  <a:spcPct val="120000"/>
                </a:lnSpc>
              </a:pPr>
              <a:r>
                <a:rPr lang="zh-CN" altLang="en-US" sz="1400" dirty="0">
                  <a:solidFill>
                    <a:schemeClr val="bg1"/>
                  </a:solidFill>
                </a:rPr>
                <a:t>文字添加</a:t>
              </a:r>
            </a:p>
          </p:txBody>
        </p:sp>
        <p:sp>
          <p:nvSpPr>
            <p:cNvPr id="23" name="矩形 22"/>
            <p:cNvSpPr/>
            <p:nvPr/>
          </p:nvSpPr>
          <p:spPr>
            <a:xfrm>
              <a:off x="6356071" y="4917815"/>
              <a:ext cx="1155156" cy="362343"/>
            </a:xfrm>
            <a:prstGeom prst="rect">
              <a:avLst/>
            </a:prstGeom>
          </p:spPr>
          <p:txBody>
            <a:bodyPr wrap="square">
              <a:spAutoFit/>
            </a:bodyPr>
            <a:lstStyle/>
            <a:p>
              <a:pPr algn="ctr">
                <a:lnSpc>
                  <a:spcPct val="120000"/>
                </a:lnSpc>
              </a:pPr>
              <a:r>
                <a:rPr lang="zh-CN" altLang="en-US" sz="1400" dirty="0">
                  <a:solidFill>
                    <a:schemeClr val="bg1"/>
                  </a:solidFill>
                </a:rPr>
                <a:t>文字添加</a:t>
              </a:r>
            </a:p>
          </p:txBody>
        </p:sp>
      </p:grpSp>
    </p:spTree>
    <p:extLst>
      <p:ext uri="{BB962C8B-B14F-4D97-AF65-F5344CB8AC3E}">
        <p14:creationId xmlns:p14="http://schemas.microsoft.com/office/powerpoint/2010/main" val="3318311604"/>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childTnLst>
                          </p:cTn>
                        </p:par>
                        <p:par>
                          <p:cTn id="14" fill="hold">
                            <p:stCondLst>
                              <p:cond delay="1000"/>
                            </p:stCondLst>
                            <p:childTnLst>
                              <p:par>
                                <p:cTn id="15" presetID="2" presetClass="entr" presetSubtype="2"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1+#ppt_w/2"/>
                                          </p:val>
                                        </p:tav>
                                        <p:tav tm="100000">
                                          <p:val>
                                            <p:strVal val="#ppt_x"/>
                                          </p:val>
                                        </p:tav>
                                      </p:tavLst>
                                    </p:anim>
                                    <p:anim calcmode="lin" valueType="num">
                                      <p:cBhvr additive="base">
                                        <p:cTn id="18" dur="500" fill="hold"/>
                                        <p:tgtEl>
                                          <p:spTgt spid="2"/>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2" presetClass="entr" presetSubtype="8" fill="hold" nodeType="after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wipe(left)">
                                      <p:cBhvr>
                                        <p:cTn id="2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5682000" y="385911"/>
            <a:ext cx="828000" cy="0"/>
          </a:xfrm>
          <a:prstGeom prst="line">
            <a:avLst/>
          </a:prstGeom>
          <a:ln w="38100" cap="rnd">
            <a:solidFill>
              <a:schemeClr val="accent3"/>
            </a:solidFill>
            <a:round/>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864098" y="445903"/>
            <a:ext cx="2463802" cy="523220"/>
          </a:xfrm>
          <a:prstGeom prst="rect">
            <a:avLst/>
          </a:prstGeom>
          <a:noFill/>
        </p:spPr>
        <p:txBody>
          <a:bodyPr wrap="square" rtlCol="0">
            <a:spAutoFit/>
          </a:bodyPr>
          <a:lstStyle/>
          <a:p>
            <a:pPr algn="dist"/>
            <a:r>
              <a:rPr lang="zh-CN" altLang="en-US" sz="2800" b="1" dirty="0">
                <a:solidFill>
                  <a:schemeClr val="accent6">
                    <a:lumMod val="50000"/>
                  </a:schemeClr>
                </a:solidFill>
              </a:rPr>
              <a:t>标题文字添加</a:t>
            </a:r>
          </a:p>
        </p:txBody>
      </p:sp>
      <p:sp>
        <p:nvSpPr>
          <p:cNvPr id="5" name="文本框 4"/>
          <p:cNvSpPr txBox="1"/>
          <p:nvPr/>
        </p:nvSpPr>
        <p:spPr>
          <a:xfrm>
            <a:off x="4635695" y="918323"/>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grpSp>
        <p:nvGrpSpPr>
          <p:cNvPr id="17" name="组合 16"/>
          <p:cNvGrpSpPr/>
          <p:nvPr/>
        </p:nvGrpSpPr>
        <p:grpSpPr>
          <a:xfrm>
            <a:off x="0" y="2526110"/>
            <a:ext cx="12192000" cy="2495517"/>
            <a:chOff x="0" y="1802130"/>
            <a:chExt cx="15939770" cy="3262629"/>
          </a:xfrm>
        </p:grpSpPr>
        <p:sp>
          <p:nvSpPr>
            <p:cNvPr id="31" name="任意多边形: 形状 30"/>
            <p:cNvSpPr/>
            <p:nvPr/>
          </p:nvSpPr>
          <p:spPr>
            <a:xfrm rot="5400000">
              <a:off x="0" y="1802130"/>
              <a:ext cx="1635760" cy="1635760"/>
            </a:xfrm>
            <a:custGeom>
              <a:avLst/>
              <a:gdLst>
                <a:gd name="connsiteX0" fmla="*/ 0 w 1635760"/>
                <a:gd name="connsiteY0" fmla="*/ 1635760 h 1635760"/>
                <a:gd name="connsiteX1" fmla="*/ 0 w 1635760"/>
                <a:gd name="connsiteY1" fmla="*/ 330200 h 1635760"/>
                <a:gd name="connsiteX2" fmla="*/ 0 w 1635760"/>
                <a:gd name="connsiteY2" fmla="*/ 0 h 1635760"/>
                <a:gd name="connsiteX3" fmla="*/ 330200 w 1635760"/>
                <a:gd name="connsiteY3" fmla="*/ 0 h 1635760"/>
                <a:gd name="connsiteX4" fmla="*/ 1635760 w 1635760"/>
                <a:gd name="connsiteY4" fmla="*/ 0 h 1635760"/>
                <a:gd name="connsiteX5" fmla="*/ 1635760 w 1635760"/>
                <a:gd name="connsiteY5" fmla="*/ 330200 h 1635760"/>
                <a:gd name="connsiteX6" fmla="*/ 330200 w 1635760"/>
                <a:gd name="connsiteY6" fmla="*/ 330200 h 1635760"/>
                <a:gd name="connsiteX7" fmla="*/ 330200 w 1635760"/>
                <a:gd name="connsiteY7" fmla="*/ 1635760 h 163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5760" h="1635760">
                  <a:moveTo>
                    <a:pt x="0" y="1635760"/>
                  </a:moveTo>
                  <a:lnTo>
                    <a:pt x="0" y="330200"/>
                  </a:lnTo>
                  <a:lnTo>
                    <a:pt x="0" y="0"/>
                  </a:lnTo>
                  <a:lnTo>
                    <a:pt x="330200" y="0"/>
                  </a:lnTo>
                  <a:lnTo>
                    <a:pt x="1635760" y="0"/>
                  </a:lnTo>
                  <a:lnTo>
                    <a:pt x="1635760" y="330200"/>
                  </a:lnTo>
                  <a:lnTo>
                    <a:pt x="330200" y="330200"/>
                  </a:lnTo>
                  <a:lnTo>
                    <a:pt x="330200" y="163576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形状 31"/>
            <p:cNvSpPr/>
            <p:nvPr/>
          </p:nvSpPr>
          <p:spPr>
            <a:xfrm flipV="1">
              <a:off x="14316076" y="3428999"/>
              <a:ext cx="1623694" cy="1635760"/>
            </a:xfrm>
            <a:custGeom>
              <a:avLst/>
              <a:gdLst>
                <a:gd name="connsiteX0" fmla="*/ 0 w 1635760"/>
                <a:gd name="connsiteY0" fmla="*/ 1635760 h 1635760"/>
                <a:gd name="connsiteX1" fmla="*/ 0 w 1635760"/>
                <a:gd name="connsiteY1" fmla="*/ 330200 h 1635760"/>
                <a:gd name="connsiteX2" fmla="*/ 0 w 1635760"/>
                <a:gd name="connsiteY2" fmla="*/ 0 h 1635760"/>
                <a:gd name="connsiteX3" fmla="*/ 330200 w 1635760"/>
                <a:gd name="connsiteY3" fmla="*/ 0 h 1635760"/>
                <a:gd name="connsiteX4" fmla="*/ 1635760 w 1635760"/>
                <a:gd name="connsiteY4" fmla="*/ 0 h 1635760"/>
                <a:gd name="connsiteX5" fmla="*/ 1635760 w 1635760"/>
                <a:gd name="connsiteY5" fmla="*/ 330200 h 1635760"/>
                <a:gd name="connsiteX6" fmla="*/ 330200 w 1635760"/>
                <a:gd name="connsiteY6" fmla="*/ 330200 h 1635760"/>
                <a:gd name="connsiteX7" fmla="*/ 330200 w 1635760"/>
                <a:gd name="connsiteY7" fmla="*/ 1635760 h 163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5760" h="1635760">
                  <a:moveTo>
                    <a:pt x="0" y="1635760"/>
                  </a:moveTo>
                  <a:lnTo>
                    <a:pt x="0" y="330200"/>
                  </a:lnTo>
                  <a:lnTo>
                    <a:pt x="0" y="0"/>
                  </a:lnTo>
                  <a:lnTo>
                    <a:pt x="330200" y="0"/>
                  </a:lnTo>
                  <a:lnTo>
                    <a:pt x="1635760" y="0"/>
                  </a:lnTo>
                  <a:lnTo>
                    <a:pt x="1635760" y="330200"/>
                  </a:lnTo>
                  <a:lnTo>
                    <a:pt x="330200" y="330200"/>
                  </a:lnTo>
                  <a:lnTo>
                    <a:pt x="330200" y="1635760"/>
                  </a:ln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空心弧 15"/>
            <p:cNvSpPr/>
            <p:nvPr/>
          </p:nvSpPr>
          <p:spPr>
            <a:xfrm>
              <a:off x="12147939" y="2179320"/>
              <a:ext cx="2499360" cy="2499361"/>
            </a:xfrm>
            <a:prstGeom prst="blockArc">
              <a:avLst>
                <a:gd name="adj1" fmla="val 10800000"/>
                <a:gd name="adj2" fmla="val 21352"/>
                <a:gd name="adj3" fmla="val 13185"/>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空心弧 32"/>
            <p:cNvSpPr/>
            <p:nvPr/>
          </p:nvSpPr>
          <p:spPr>
            <a:xfrm>
              <a:off x="7810500" y="2179320"/>
              <a:ext cx="2499360" cy="2499360"/>
            </a:xfrm>
            <a:prstGeom prst="blockArc">
              <a:avLst>
                <a:gd name="adj1" fmla="val 10800000"/>
                <a:gd name="adj2" fmla="val 21352"/>
                <a:gd name="adj3" fmla="val 13185"/>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4" name="空心弧 33"/>
            <p:cNvSpPr/>
            <p:nvPr/>
          </p:nvSpPr>
          <p:spPr>
            <a:xfrm flipV="1">
              <a:off x="1304925" y="2179320"/>
              <a:ext cx="2499360" cy="2499360"/>
            </a:xfrm>
            <a:prstGeom prst="blockArc">
              <a:avLst>
                <a:gd name="adj1" fmla="val 10800000"/>
                <a:gd name="adj2" fmla="val 21352"/>
                <a:gd name="adj3" fmla="val 1318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5" name="空心弧 34"/>
            <p:cNvSpPr/>
            <p:nvPr/>
          </p:nvSpPr>
          <p:spPr>
            <a:xfrm>
              <a:off x="3473450" y="2179320"/>
              <a:ext cx="2499360" cy="2499360"/>
            </a:xfrm>
            <a:prstGeom prst="blockArc">
              <a:avLst>
                <a:gd name="adj1" fmla="val 10800000"/>
                <a:gd name="adj2" fmla="val 21352"/>
                <a:gd name="adj3" fmla="val 13185"/>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 name="空心弧 35"/>
            <p:cNvSpPr/>
            <p:nvPr/>
          </p:nvSpPr>
          <p:spPr>
            <a:xfrm flipV="1">
              <a:off x="5641975" y="2179320"/>
              <a:ext cx="2499360" cy="2499360"/>
            </a:xfrm>
            <a:prstGeom prst="blockArc">
              <a:avLst>
                <a:gd name="adj1" fmla="val 10800000"/>
                <a:gd name="adj2" fmla="val 21352"/>
                <a:gd name="adj3" fmla="val 1318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空心弧 36"/>
            <p:cNvSpPr/>
            <p:nvPr/>
          </p:nvSpPr>
          <p:spPr>
            <a:xfrm flipV="1">
              <a:off x="9979025" y="2179320"/>
              <a:ext cx="2499360" cy="2499360"/>
            </a:xfrm>
            <a:prstGeom prst="blockArc">
              <a:avLst>
                <a:gd name="adj1" fmla="val 10800000"/>
                <a:gd name="adj2" fmla="val 21352"/>
                <a:gd name="adj3" fmla="val 1318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 name="组合 1"/>
          <p:cNvGrpSpPr/>
          <p:nvPr/>
        </p:nvGrpSpPr>
        <p:grpSpPr>
          <a:xfrm>
            <a:off x="1319161" y="3134239"/>
            <a:ext cx="1259840" cy="1259840"/>
            <a:chOff x="1319161" y="3134239"/>
            <a:chExt cx="1259840" cy="1259840"/>
          </a:xfrm>
        </p:grpSpPr>
        <p:sp>
          <p:nvSpPr>
            <p:cNvPr id="18" name="椭圆 17"/>
            <p:cNvSpPr/>
            <p:nvPr/>
          </p:nvSpPr>
          <p:spPr>
            <a:xfrm>
              <a:off x="1319161" y="3134239"/>
              <a:ext cx="1259840" cy="1259840"/>
            </a:xfrm>
            <a:prstGeom prst="ellipse">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money-bag-of-dollars_44282"/>
            <p:cNvSpPr>
              <a:spLocks noChangeAspect="1"/>
            </p:cNvSpPr>
            <p:nvPr/>
          </p:nvSpPr>
          <p:spPr bwMode="auto">
            <a:xfrm>
              <a:off x="1691878" y="3500010"/>
              <a:ext cx="533402" cy="528297"/>
            </a:xfrm>
            <a:custGeom>
              <a:avLst/>
              <a:gdLst>
                <a:gd name="connsiteX0" fmla="*/ 242094 w 331788"/>
                <a:gd name="connsiteY0" fmla="*/ 203585 h 328613"/>
                <a:gd name="connsiteX1" fmla="*/ 214264 w 331788"/>
                <a:gd name="connsiteY1" fmla="*/ 214264 h 328613"/>
                <a:gd name="connsiteX2" fmla="*/ 214264 w 331788"/>
                <a:gd name="connsiteY2" fmla="*/ 269924 h 328613"/>
                <a:gd name="connsiteX3" fmla="*/ 269924 w 331788"/>
                <a:gd name="connsiteY3" fmla="*/ 269924 h 328613"/>
                <a:gd name="connsiteX4" fmla="*/ 269924 w 331788"/>
                <a:gd name="connsiteY4" fmla="*/ 214264 h 328613"/>
                <a:gd name="connsiteX5" fmla="*/ 242094 w 331788"/>
                <a:gd name="connsiteY5" fmla="*/ 203585 h 328613"/>
                <a:gd name="connsiteX6" fmla="*/ 85725 w 331788"/>
                <a:gd name="connsiteY6" fmla="*/ 200752 h 328613"/>
                <a:gd name="connsiteX7" fmla="*/ 136525 w 331788"/>
                <a:gd name="connsiteY7" fmla="*/ 207698 h 328613"/>
                <a:gd name="connsiteX8" fmla="*/ 132667 w 331788"/>
                <a:gd name="connsiteY8" fmla="*/ 222250 h 328613"/>
                <a:gd name="connsiteX9" fmla="*/ 38783 w 331788"/>
                <a:gd name="connsiteY9" fmla="*/ 222250 h 328613"/>
                <a:gd name="connsiteX10" fmla="*/ 34925 w 331788"/>
                <a:gd name="connsiteY10" fmla="*/ 207698 h 328613"/>
                <a:gd name="connsiteX11" fmla="*/ 85725 w 331788"/>
                <a:gd name="connsiteY11" fmla="*/ 200752 h 328613"/>
                <a:gd name="connsiteX12" fmla="*/ 86038 w 331788"/>
                <a:gd name="connsiteY12" fmla="*/ 150283 h 328613"/>
                <a:gd name="connsiteX13" fmla="*/ 136525 w 331788"/>
                <a:gd name="connsiteY13" fmla="*/ 158221 h 328613"/>
                <a:gd name="connsiteX14" fmla="*/ 132678 w 331788"/>
                <a:gd name="connsiteY14" fmla="*/ 171450 h 328613"/>
                <a:gd name="connsiteX15" fmla="*/ 39076 w 331788"/>
                <a:gd name="connsiteY15" fmla="*/ 171450 h 328613"/>
                <a:gd name="connsiteX16" fmla="*/ 36512 w 331788"/>
                <a:gd name="connsiteY16" fmla="*/ 158221 h 328613"/>
                <a:gd name="connsiteX17" fmla="*/ 86038 w 331788"/>
                <a:gd name="connsiteY17" fmla="*/ 150283 h 328613"/>
                <a:gd name="connsiteX18" fmla="*/ 243681 w 331788"/>
                <a:gd name="connsiteY18" fmla="*/ 148724 h 328613"/>
                <a:gd name="connsiteX19" fmla="*/ 295275 w 331788"/>
                <a:gd name="connsiteY19" fmla="*/ 156745 h 328613"/>
                <a:gd name="connsiteX20" fmla="*/ 292663 w 331788"/>
                <a:gd name="connsiteY20" fmla="*/ 171450 h 328613"/>
                <a:gd name="connsiteX21" fmla="*/ 197312 w 331788"/>
                <a:gd name="connsiteY21" fmla="*/ 171450 h 328613"/>
                <a:gd name="connsiteX22" fmla="*/ 192087 w 331788"/>
                <a:gd name="connsiteY22" fmla="*/ 156745 h 328613"/>
                <a:gd name="connsiteX23" fmla="*/ 243681 w 331788"/>
                <a:gd name="connsiteY23" fmla="*/ 148724 h 328613"/>
                <a:gd name="connsiteX24" fmla="*/ 86038 w 331788"/>
                <a:gd name="connsiteY24" fmla="*/ 99483 h 328613"/>
                <a:gd name="connsiteX25" fmla="*/ 136525 w 331788"/>
                <a:gd name="connsiteY25" fmla="*/ 107421 h 328613"/>
                <a:gd name="connsiteX26" fmla="*/ 132678 w 331788"/>
                <a:gd name="connsiteY26" fmla="*/ 120650 h 328613"/>
                <a:gd name="connsiteX27" fmla="*/ 39076 w 331788"/>
                <a:gd name="connsiteY27" fmla="*/ 120650 h 328613"/>
                <a:gd name="connsiteX28" fmla="*/ 36512 w 331788"/>
                <a:gd name="connsiteY28" fmla="*/ 107421 h 328613"/>
                <a:gd name="connsiteX29" fmla="*/ 86038 w 331788"/>
                <a:gd name="connsiteY29" fmla="*/ 99483 h 328613"/>
                <a:gd name="connsiteX30" fmla="*/ 243681 w 331788"/>
                <a:gd name="connsiteY30" fmla="*/ 99152 h 328613"/>
                <a:gd name="connsiteX31" fmla="*/ 295275 w 331788"/>
                <a:gd name="connsiteY31" fmla="*/ 106098 h 328613"/>
                <a:gd name="connsiteX32" fmla="*/ 292663 w 331788"/>
                <a:gd name="connsiteY32" fmla="*/ 120650 h 328613"/>
                <a:gd name="connsiteX33" fmla="*/ 196006 w 331788"/>
                <a:gd name="connsiteY33" fmla="*/ 120650 h 328613"/>
                <a:gd name="connsiteX34" fmla="*/ 192087 w 331788"/>
                <a:gd name="connsiteY34" fmla="*/ 106098 h 328613"/>
                <a:gd name="connsiteX35" fmla="*/ 243681 w 331788"/>
                <a:gd name="connsiteY35" fmla="*/ 99152 h 328613"/>
                <a:gd name="connsiteX36" fmla="*/ 243681 w 331788"/>
                <a:gd name="connsiteY36" fmla="*/ 48711 h 328613"/>
                <a:gd name="connsiteX37" fmla="*/ 295275 w 331788"/>
                <a:gd name="connsiteY37" fmla="*/ 56732 h 328613"/>
                <a:gd name="connsiteX38" fmla="*/ 292663 w 331788"/>
                <a:gd name="connsiteY38" fmla="*/ 71437 h 328613"/>
                <a:gd name="connsiteX39" fmla="*/ 197312 w 331788"/>
                <a:gd name="connsiteY39" fmla="*/ 71437 h 328613"/>
                <a:gd name="connsiteX40" fmla="*/ 192087 w 331788"/>
                <a:gd name="connsiteY40" fmla="*/ 56732 h 328613"/>
                <a:gd name="connsiteX41" fmla="*/ 243681 w 331788"/>
                <a:gd name="connsiteY41" fmla="*/ 48711 h 328613"/>
                <a:gd name="connsiteX42" fmla="*/ 85725 w 331788"/>
                <a:gd name="connsiteY42" fmla="*/ 48683 h 328613"/>
                <a:gd name="connsiteX43" fmla="*/ 136525 w 331788"/>
                <a:gd name="connsiteY43" fmla="*/ 56621 h 328613"/>
                <a:gd name="connsiteX44" fmla="*/ 132667 w 331788"/>
                <a:gd name="connsiteY44" fmla="*/ 69850 h 328613"/>
                <a:gd name="connsiteX45" fmla="*/ 38783 w 331788"/>
                <a:gd name="connsiteY45" fmla="*/ 69850 h 328613"/>
                <a:gd name="connsiteX46" fmla="*/ 34925 w 331788"/>
                <a:gd name="connsiteY46" fmla="*/ 56621 h 328613"/>
                <a:gd name="connsiteX47" fmla="*/ 85725 w 331788"/>
                <a:gd name="connsiteY47" fmla="*/ 48683 h 328613"/>
                <a:gd name="connsiteX48" fmla="*/ 245779 w 331788"/>
                <a:gd name="connsiteY48" fmla="*/ 12700 h 328613"/>
                <a:gd name="connsiteX49" fmla="*/ 171450 w 331788"/>
                <a:gd name="connsiteY49" fmla="*/ 28215 h 328613"/>
                <a:gd name="connsiteX50" fmla="*/ 171450 w 331788"/>
                <a:gd name="connsiteY50" fmla="*/ 263525 h 328613"/>
                <a:gd name="connsiteX51" fmla="*/ 192314 w 331788"/>
                <a:gd name="connsiteY51" fmla="*/ 257061 h 328613"/>
                <a:gd name="connsiteX52" fmla="*/ 205355 w 331788"/>
                <a:gd name="connsiteY52" fmla="*/ 205344 h 328613"/>
                <a:gd name="connsiteX53" fmla="*/ 279684 w 331788"/>
                <a:gd name="connsiteY53" fmla="*/ 205344 h 328613"/>
                <a:gd name="connsiteX54" fmla="*/ 294028 w 331788"/>
                <a:gd name="connsiteY54" fmla="*/ 257061 h 328613"/>
                <a:gd name="connsiteX55" fmla="*/ 317500 w 331788"/>
                <a:gd name="connsiteY55" fmla="*/ 263525 h 328613"/>
                <a:gd name="connsiteX56" fmla="*/ 317500 w 331788"/>
                <a:gd name="connsiteY56" fmla="*/ 28215 h 328613"/>
                <a:gd name="connsiteX57" fmla="*/ 245779 w 331788"/>
                <a:gd name="connsiteY57" fmla="*/ 12700 h 328613"/>
                <a:gd name="connsiteX58" fmla="*/ 84931 w 331788"/>
                <a:gd name="connsiteY58" fmla="*/ 12700 h 328613"/>
                <a:gd name="connsiteX59" fmla="*/ 12700 w 331788"/>
                <a:gd name="connsiteY59" fmla="*/ 28215 h 328613"/>
                <a:gd name="connsiteX60" fmla="*/ 12700 w 331788"/>
                <a:gd name="connsiteY60" fmla="*/ 263525 h 328613"/>
                <a:gd name="connsiteX61" fmla="*/ 84931 w 331788"/>
                <a:gd name="connsiteY61" fmla="*/ 249303 h 328613"/>
                <a:gd name="connsiteX62" fmla="*/ 157163 w 331788"/>
                <a:gd name="connsiteY62" fmla="*/ 263525 h 328613"/>
                <a:gd name="connsiteX63" fmla="*/ 157163 w 331788"/>
                <a:gd name="connsiteY63" fmla="*/ 28215 h 328613"/>
                <a:gd name="connsiteX64" fmla="*/ 84931 w 331788"/>
                <a:gd name="connsiteY64" fmla="*/ 12700 h 328613"/>
                <a:gd name="connsiteX65" fmla="*/ 86835 w 331788"/>
                <a:gd name="connsiteY65" fmla="*/ 0 h 328613"/>
                <a:gd name="connsiteX66" fmla="*/ 165894 w 331788"/>
                <a:gd name="connsiteY66" fmla="*/ 15525 h 328613"/>
                <a:gd name="connsiteX67" fmla="*/ 244953 w 331788"/>
                <a:gd name="connsiteY67" fmla="*/ 0 h 328613"/>
                <a:gd name="connsiteX68" fmla="*/ 326604 w 331788"/>
                <a:gd name="connsiteY68" fmla="*/ 16819 h 328613"/>
                <a:gd name="connsiteX69" fmla="*/ 331788 w 331788"/>
                <a:gd name="connsiteY69" fmla="*/ 23288 h 328613"/>
                <a:gd name="connsiteX70" fmla="*/ 331788 w 331788"/>
                <a:gd name="connsiteY70" fmla="*/ 274276 h 328613"/>
                <a:gd name="connsiteX71" fmla="*/ 322716 w 331788"/>
                <a:gd name="connsiteY71" fmla="*/ 280744 h 328613"/>
                <a:gd name="connsiteX72" fmla="*/ 289019 w 331788"/>
                <a:gd name="connsiteY72" fmla="*/ 269101 h 328613"/>
                <a:gd name="connsiteX73" fmla="*/ 285130 w 331788"/>
                <a:gd name="connsiteY73" fmla="*/ 274276 h 328613"/>
                <a:gd name="connsiteX74" fmla="*/ 329196 w 331788"/>
                <a:gd name="connsiteY74" fmla="*/ 318263 h 328613"/>
                <a:gd name="connsiteX75" fmla="*/ 318828 w 331788"/>
                <a:gd name="connsiteY75" fmla="*/ 328613 h 328613"/>
                <a:gd name="connsiteX76" fmla="*/ 274762 w 331788"/>
                <a:gd name="connsiteY76" fmla="*/ 284626 h 328613"/>
                <a:gd name="connsiteX77" fmla="*/ 206072 w 331788"/>
                <a:gd name="connsiteY77" fmla="*/ 279451 h 328613"/>
                <a:gd name="connsiteX78" fmla="*/ 198295 w 331788"/>
                <a:gd name="connsiteY78" fmla="*/ 270394 h 328613"/>
                <a:gd name="connsiteX79" fmla="*/ 167190 w 331788"/>
                <a:gd name="connsiteY79" fmla="*/ 280744 h 328613"/>
                <a:gd name="connsiteX80" fmla="*/ 163302 w 331788"/>
                <a:gd name="connsiteY80" fmla="*/ 280744 h 328613"/>
                <a:gd name="connsiteX81" fmla="*/ 85539 w 331788"/>
                <a:gd name="connsiteY81" fmla="*/ 263926 h 328613"/>
                <a:gd name="connsiteX82" fmla="*/ 9072 w 331788"/>
                <a:gd name="connsiteY82" fmla="*/ 280744 h 328613"/>
                <a:gd name="connsiteX83" fmla="*/ 0 w 331788"/>
                <a:gd name="connsiteY83" fmla="*/ 274276 h 328613"/>
                <a:gd name="connsiteX84" fmla="*/ 0 w 331788"/>
                <a:gd name="connsiteY84" fmla="*/ 23288 h 328613"/>
                <a:gd name="connsiteX85" fmla="*/ 5184 w 331788"/>
                <a:gd name="connsiteY85" fmla="*/ 16819 h 328613"/>
                <a:gd name="connsiteX86" fmla="*/ 86835 w 331788"/>
                <a:gd name="connsiteY86" fmla="*/ 0 h 32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331788" h="328613">
                  <a:moveTo>
                    <a:pt x="242094" y="203585"/>
                  </a:moveTo>
                  <a:cubicBezTo>
                    <a:pt x="232062" y="203585"/>
                    <a:pt x="222031" y="207145"/>
                    <a:pt x="214264" y="214264"/>
                  </a:cubicBezTo>
                  <a:cubicBezTo>
                    <a:pt x="200025" y="229797"/>
                    <a:pt x="200025" y="254391"/>
                    <a:pt x="214264" y="269924"/>
                  </a:cubicBezTo>
                  <a:cubicBezTo>
                    <a:pt x="229797" y="284163"/>
                    <a:pt x="254391" y="284163"/>
                    <a:pt x="269924" y="269924"/>
                  </a:cubicBezTo>
                  <a:cubicBezTo>
                    <a:pt x="284163" y="254391"/>
                    <a:pt x="284163" y="229797"/>
                    <a:pt x="269924" y="214264"/>
                  </a:cubicBezTo>
                  <a:cubicBezTo>
                    <a:pt x="262158" y="207145"/>
                    <a:pt x="252126" y="203585"/>
                    <a:pt x="242094" y="203585"/>
                  </a:cubicBezTo>
                  <a:close/>
                  <a:moveTo>
                    <a:pt x="85725" y="200752"/>
                  </a:moveTo>
                  <a:cubicBezTo>
                    <a:pt x="102122" y="200752"/>
                    <a:pt x="118520" y="203067"/>
                    <a:pt x="136525" y="207698"/>
                  </a:cubicBezTo>
                  <a:cubicBezTo>
                    <a:pt x="136525" y="207698"/>
                    <a:pt x="136525" y="207698"/>
                    <a:pt x="132667" y="222250"/>
                  </a:cubicBezTo>
                  <a:cubicBezTo>
                    <a:pt x="99229" y="211667"/>
                    <a:pt x="72221" y="211667"/>
                    <a:pt x="38783" y="222250"/>
                  </a:cubicBezTo>
                  <a:cubicBezTo>
                    <a:pt x="38783" y="222250"/>
                    <a:pt x="38783" y="222250"/>
                    <a:pt x="34925" y="207698"/>
                  </a:cubicBezTo>
                  <a:cubicBezTo>
                    <a:pt x="52930" y="203067"/>
                    <a:pt x="69327" y="200752"/>
                    <a:pt x="85725" y="200752"/>
                  </a:cubicBezTo>
                  <a:close/>
                  <a:moveTo>
                    <a:pt x="86038" y="150283"/>
                  </a:moveTo>
                  <a:cubicBezTo>
                    <a:pt x="102226" y="150283"/>
                    <a:pt x="118574" y="152929"/>
                    <a:pt x="136525" y="158221"/>
                  </a:cubicBezTo>
                  <a:cubicBezTo>
                    <a:pt x="136525" y="158221"/>
                    <a:pt x="136525" y="158221"/>
                    <a:pt x="132678" y="171450"/>
                  </a:cubicBezTo>
                  <a:cubicBezTo>
                    <a:pt x="99341" y="162190"/>
                    <a:pt x="72414" y="162190"/>
                    <a:pt x="39076" y="171450"/>
                  </a:cubicBezTo>
                  <a:cubicBezTo>
                    <a:pt x="39076" y="171450"/>
                    <a:pt x="39076" y="171450"/>
                    <a:pt x="36512" y="158221"/>
                  </a:cubicBezTo>
                  <a:cubicBezTo>
                    <a:pt x="53822" y="152929"/>
                    <a:pt x="69850" y="150283"/>
                    <a:pt x="86038" y="150283"/>
                  </a:cubicBezTo>
                  <a:close/>
                  <a:moveTo>
                    <a:pt x="243681" y="148724"/>
                  </a:moveTo>
                  <a:cubicBezTo>
                    <a:pt x="260335" y="148724"/>
                    <a:pt x="276989" y="151398"/>
                    <a:pt x="295275" y="156745"/>
                  </a:cubicBezTo>
                  <a:cubicBezTo>
                    <a:pt x="295275" y="156745"/>
                    <a:pt x="295275" y="156745"/>
                    <a:pt x="292663" y="171450"/>
                  </a:cubicBezTo>
                  <a:cubicBezTo>
                    <a:pt x="257396" y="162092"/>
                    <a:pt x="231272" y="162092"/>
                    <a:pt x="197312" y="171450"/>
                  </a:cubicBezTo>
                  <a:cubicBezTo>
                    <a:pt x="197312" y="171450"/>
                    <a:pt x="197312" y="171450"/>
                    <a:pt x="192087" y="156745"/>
                  </a:cubicBezTo>
                  <a:cubicBezTo>
                    <a:pt x="210374" y="151398"/>
                    <a:pt x="227027" y="148724"/>
                    <a:pt x="243681" y="148724"/>
                  </a:cubicBezTo>
                  <a:close/>
                  <a:moveTo>
                    <a:pt x="86038" y="99483"/>
                  </a:moveTo>
                  <a:cubicBezTo>
                    <a:pt x="102226" y="99483"/>
                    <a:pt x="118574" y="102129"/>
                    <a:pt x="136525" y="107421"/>
                  </a:cubicBezTo>
                  <a:cubicBezTo>
                    <a:pt x="136525" y="107421"/>
                    <a:pt x="136525" y="107421"/>
                    <a:pt x="132678" y="120650"/>
                  </a:cubicBezTo>
                  <a:cubicBezTo>
                    <a:pt x="99341" y="111390"/>
                    <a:pt x="72414" y="111390"/>
                    <a:pt x="39076" y="120650"/>
                  </a:cubicBezTo>
                  <a:cubicBezTo>
                    <a:pt x="39076" y="120650"/>
                    <a:pt x="39076" y="120650"/>
                    <a:pt x="36512" y="107421"/>
                  </a:cubicBezTo>
                  <a:cubicBezTo>
                    <a:pt x="53822" y="102129"/>
                    <a:pt x="69850" y="99483"/>
                    <a:pt x="86038" y="99483"/>
                  </a:cubicBezTo>
                  <a:close/>
                  <a:moveTo>
                    <a:pt x="243681" y="99152"/>
                  </a:moveTo>
                  <a:cubicBezTo>
                    <a:pt x="260335" y="99152"/>
                    <a:pt x="276989" y="101467"/>
                    <a:pt x="295275" y="106098"/>
                  </a:cubicBezTo>
                  <a:cubicBezTo>
                    <a:pt x="295275" y="106098"/>
                    <a:pt x="295275" y="106098"/>
                    <a:pt x="292663" y="120650"/>
                  </a:cubicBezTo>
                  <a:cubicBezTo>
                    <a:pt x="257396" y="111390"/>
                    <a:pt x="231272" y="111390"/>
                    <a:pt x="196006" y="120650"/>
                  </a:cubicBezTo>
                  <a:cubicBezTo>
                    <a:pt x="196006" y="120650"/>
                    <a:pt x="196006" y="120650"/>
                    <a:pt x="192087" y="106098"/>
                  </a:cubicBezTo>
                  <a:cubicBezTo>
                    <a:pt x="210374" y="101467"/>
                    <a:pt x="227027" y="99152"/>
                    <a:pt x="243681" y="99152"/>
                  </a:cubicBezTo>
                  <a:close/>
                  <a:moveTo>
                    <a:pt x="243681" y="48711"/>
                  </a:moveTo>
                  <a:cubicBezTo>
                    <a:pt x="260335" y="48711"/>
                    <a:pt x="276989" y="51385"/>
                    <a:pt x="295275" y="56732"/>
                  </a:cubicBezTo>
                  <a:cubicBezTo>
                    <a:pt x="295275" y="56732"/>
                    <a:pt x="295275" y="56732"/>
                    <a:pt x="292663" y="71437"/>
                  </a:cubicBezTo>
                  <a:cubicBezTo>
                    <a:pt x="257396" y="60742"/>
                    <a:pt x="231272" y="60742"/>
                    <a:pt x="197312" y="71437"/>
                  </a:cubicBezTo>
                  <a:cubicBezTo>
                    <a:pt x="197312" y="71437"/>
                    <a:pt x="197312" y="71437"/>
                    <a:pt x="192087" y="56732"/>
                  </a:cubicBezTo>
                  <a:cubicBezTo>
                    <a:pt x="210374" y="51385"/>
                    <a:pt x="227027" y="48711"/>
                    <a:pt x="243681" y="48711"/>
                  </a:cubicBezTo>
                  <a:close/>
                  <a:moveTo>
                    <a:pt x="85725" y="48683"/>
                  </a:moveTo>
                  <a:cubicBezTo>
                    <a:pt x="102122" y="48683"/>
                    <a:pt x="118520" y="51329"/>
                    <a:pt x="136525" y="56621"/>
                  </a:cubicBezTo>
                  <a:cubicBezTo>
                    <a:pt x="136525" y="56621"/>
                    <a:pt x="136525" y="56621"/>
                    <a:pt x="132667" y="69850"/>
                  </a:cubicBezTo>
                  <a:cubicBezTo>
                    <a:pt x="99229" y="60590"/>
                    <a:pt x="72221" y="60590"/>
                    <a:pt x="38783" y="69850"/>
                  </a:cubicBezTo>
                  <a:lnTo>
                    <a:pt x="34925" y="56621"/>
                  </a:lnTo>
                  <a:cubicBezTo>
                    <a:pt x="52930" y="51329"/>
                    <a:pt x="69327" y="48683"/>
                    <a:pt x="85725" y="48683"/>
                  </a:cubicBezTo>
                  <a:close/>
                  <a:moveTo>
                    <a:pt x="245779" y="12700"/>
                  </a:moveTo>
                  <a:cubicBezTo>
                    <a:pt x="224915" y="12700"/>
                    <a:pt x="201443" y="16579"/>
                    <a:pt x="171450" y="28215"/>
                  </a:cubicBezTo>
                  <a:cubicBezTo>
                    <a:pt x="171450" y="28215"/>
                    <a:pt x="171450" y="28215"/>
                    <a:pt x="171450" y="263525"/>
                  </a:cubicBezTo>
                  <a:cubicBezTo>
                    <a:pt x="176666" y="262232"/>
                    <a:pt x="185794" y="259646"/>
                    <a:pt x="192314" y="257061"/>
                  </a:cubicBezTo>
                  <a:cubicBezTo>
                    <a:pt x="185794" y="238960"/>
                    <a:pt x="191010" y="219566"/>
                    <a:pt x="205355" y="205344"/>
                  </a:cubicBezTo>
                  <a:cubicBezTo>
                    <a:pt x="226219" y="184657"/>
                    <a:pt x="258819" y="184657"/>
                    <a:pt x="279684" y="205344"/>
                  </a:cubicBezTo>
                  <a:cubicBezTo>
                    <a:pt x="294028" y="218273"/>
                    <a:pt x="299244" y="238960"/>
                    <a:pt x="294028" y="257061"/>
                  </a:cubicBezTo>
                  <a:cubicBezTo>
                    <a:pt x="301852" y="258353"/>
                    <a:pt x="312284" y="262232"/>
                    <a:pt x="317500" y="263525"/>
                  </a:cubicBezTo>
                  <a:lnTo>
                    <a:pt x="317500" y="28215"/>
                  </a:lnTo>
                  <a:cubicBezTo>
                    <a:pt x="288812" y="17872"/>
                    <a:pt x="266643" y="12700"/>
                    <a:pt x="245779" y="12700"/>
                  </a:cubicBezTo>
                  <a:close/>
                  <a:moveTo>
                    <a:pt x="84931" y="12700"/>
                  </a:moveTo>
                  <a:cubicBezTo>
                    <a:pt x="63004" y="12700"/>
                    <a:pt x="42366" y="17872"/>
                    <a:pt x="12700" y="28215"/>
                  </a:cubicBezTo>
                  <a:cubicBezTo>
                    <a:pt x="12700" y="28215"/>
                    <a:pt x="12700" y="28215"/>
                    <a:pt x="12700" y="263525"/>
                  </a:cubicBezTo>
                  <a:cubicBezTo>
                    <a:pt x="41077" y="254475"/>
                    <a:pt x="63004" y="249303"/>
                    <a:pt x="84931" y="249303"/>
                  </a:cubicBezTo>
                  <a:cubicBezTo>
                    <a:pt x="106859" y="249303"/>
                    <a:pt x="128786" y="254475"/>
                    <a:pt x="157163" y="263525"/>
                  </a:cubicBezTo>
                  <a:lnTo>
                    <a:pt x="157163" y="28215"/>
                  </a:lnTo>
                  <a:cubicBezTo>
                    <a:pt x="128786" y="17872"/>
                    <a:pt x="106859" y="12700"/>
                    <a:pt x="84931" y="12700"/>
                  </a:cubicBezTo>
                  <a:close/>
                  <a:moveTo>
                    <a:pt x="86835" y="0"/>
                  </a:moveTo>
                  <a:cubicBezTo>
                    <a:pt x="110164" y="0"/>
                    <a:pt x="133493" y="5175"/>
                    <a:pt x="165894" y="15525"/>
                  </a:cubicBezTo>
                  <a:cubicBezTo>
                    <a:pt x="198295" y="5175"/>
                    <a:pt x="221624" y="0"/>
                    <a:pt x="244953" y="0"/>
                  </a:cubicBezTo>
                  <a:cubicBezTo>
                    <a:pt x="269578" y="0"/>
                    <a:pt x="294203" y="5175"/>
                    <a:pt x="326604" y="16819"/>
                  </a:cubicBezTo>
                  <a:cubicBezTo>
                    <a:pt x="329196" y="18113"/>
                    <a:pt x="331788" y="20700"/>
                    <a:pt x="331788" y="23288"/>
                  </a:cubicBezTo>
                  <a:cubicBezTo>
                    <a:pt x="331788" y="23288"/>
                    <a:pt x="331788" y="23288"/>
                    <a:pt x="331788" y="274276"/>
                  </a:cubicBezTo>
                  <a:cubicBezTo>
                    <a:pt x="331788" y="280744"/>
                    <a:pt x="325308" y="280744"/>
                    <a:pt x="322716" y="280744"/>
                  </a:cubicBezTo>
                  <a:cubicBezTo>
                    <a:pt x="313643" y="276863"/>
                    <a:pt x="299387" y="272982"/>
                    <a:pt x="289019" y="269101"/>
                  </a:cubicBezTo>
                  <a:cubicBezTo>
                    <a:pt x="287723" y="271688"/>
                    <a:pt x="286427" y="272982"/>
                    <a:pt x="285130" y="274276"/>
                  </a:cubicBezTo>
                  <a:cubicBezTo>
                    <a:pt x="285130" y="274276"/>
                    <a:pt x="285130" y="274276"/>
                    <a:pt x="329196" y="318263"/>
                  </a:cubicBezTo>
                  <a:cubicBezTo>
                    <a:pt x="329196" y="318263"/>
                    <a:pt x="329196" y="318263"/>
                    <a:pt x="318828" y="328613"/>
                  </a:cubicBezTo>
                  <a:cubicBezTo>
                    <a:pt x="318828" y="328613"/>
                    <a:pt x="318828" y="328613"/>
                    <a:pt x="274762" y="284626"/>
                  </a:cubicBezTo>
                  <a:cubicBezTo>
                    <a:pt x="254025" y="300151"/>
                    <a:pt x="224216" y="298857"/>
                    <a:pt x="206072" y="279451"/>
                  </a:cubicBezTo>
                  <a:cubicBezTo>
                    <a:pt x="202183" y="276863"/>
                    <a:pt x="200887" y="274276"/>
                    <a:pt x="198295" y="270394"/>
                  </a:cubicBezTo>
                  <a:cubicBezTo>
                    <a:pt x="189223" y="272982"/>
                    <a:pt x="174966" y="278157"/>
                    <a:pt x="167190" y="280744"/>
                  </a:cubicBezTo>
                  <a:cubicBezTo>
                    <a:pt x="165894" y="280744"/>
                    <a:pt x="164598" y="280744"/>
                    <a:pt x="163302" y="280744"/>
                  </a:cubicBezTo>
                  <a:cubicBezTo>
                    <a:pt x="130901" y="269101"/>
                    <a:pt x="108868" y="263926"/>
                    <a:pt x="85539" y="263926"/>
                  </a:cubicBezTo>
                  <a:cubicBezTo>
                    <a:pt x="63506" y="263926"/>
                    <a:pt x="40177" y="269101"/>
                    <a:pt x="9072" y="280744"/>
                  </a:cubicBezTo>
                  <a:cubicBezTo>
                    <a:pt x="6480" y="280744"/>
                    <a:pt x="0" y="280744"/>
                    <a:pt x="0" y="274276"/>
                  </a:cubicBezTo>
                  <a:cubicBezTo>
                    <a:pt x="0" y="274276"/>
                    <a:pt x="0" y="274276"/>
                    <a:pt x="0" y="23288"/>
                  </a:cubicBezTo>
                  <a:cubicBezTo>
                    <a:pt x="0" y="20700"/>
                    <a:pt x="2592" y="18113"/>
                    <a:pt x="5184" y="16819"/>
                  </a:cubicBezTo>
                  <a:cubicBezTo>
                    <a:pt x="37585" y="5175"/>
                    <a:pt x="62210" y="0"/>
                    <a:pt x="86835" y="0"/>
                  </a:cubicBezTo>
                  <a:close/>
                </a:path>
              </a:pathLst>
            </a:custGeom>
            <a:solidFill>
              <a:schemeClr val="accent3"/>
            </a:solidFill>
            <a:ln>
              <a:noFill/>
            </a:ln>
          </p:spPr>
          <p:txBody>
            <a:bodyPr/>
            <a:lstStyle/>
            <a:p>
              <a:endParaRPr lang="zh-CN" altLang="en-US"/>
            </a:p>
          </p:txBody>
        </p:sp>
      </p:grpSp>
      <p:grpSp>
        <p:nvGrpSpPr>
          <p:cNvPr id="6" name="组合 5"/>
          <p:cNvGrpSpPr/>
          <p:nvPr/>
        </p:nvGrpSpPr>
        <p:grpSpPr>
          <a:xfrm>
            <a:off x="2987319" y="3134239"/>
            <a:ext cx="1259840" cy="1259840"/>
            <a:chOff x="2987319" y="3134239"/>
            <a:chExt cx="1259840" cy="1259840"/>
          </a:xfrm>
        </p:grpSpPr>
        <p:sp>
          <p:nvSpPr>
            <p:cNvPr id="38" name="椭圆 37"/>
            <p:cNvSpPr/>
            <p:nvPr/>
          </p:nvSpPr>
          <p:spPr>
            <a:xfrm>
              <a:off x="2987319" y="3134239"/>
              <a:ext cx="1259840" cy="1259840"/>
            </a:xfrm>
            <a:prstGeom prst="ellipse">
              <a:avLst/>
            </a:prstGeom>
            <a:no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money-bag-of-dollars_44282"/>
            <p:cNvSpPr>
              <a:spLocks noChangeAspect="1"/>
            </p:cNvSpPr>
            <p:nvPr/>
          </p:nvSpPr>
          <p:spPr bwMode="auto">
            <a:xfrm>
              <a:off x="3445761" y="3497458"/>
              <a:ext cx="324498" cy="533402"/>
            </a:xfrm>
            <a:custGeom>
              <a:avLst/>
              <a:gdLst>
                <a:gd name="connsiteX0" fmla="*/ 77917 w 205125"/>
                <a:gd name="connsiteY0" fmla="*/ 23813 h 337179"/>
                <a:gd name="connsiteX1" fmla="*/ 46037 w 205125"/>
                <a:gd name="connsiteY1" fmla="*/ 57327 h 337179"/>
                <a:gd name="connsiteX2" fmla="*/ 59321 w 205125"/>
                <a:gd name="connsiteY2" fmla="*/ 82798 h 337179"/>
                <a:gd name="connsiteX3" fmla="*/ 59321 w 205125"/>
                <a:gd name="connsiteY3" fmla="*/ 60008 h 337179"/>
                <a:gd name="connsiteX4" fmla="*/ 77917 w 205125"/>
                <a:gd name="connsiteY4" fmla="*/ 41240 h 337179"/>
                <a:gd name="connsiteX5" fmla="*/ 95185 w 205125"/>
                <a:gd name="connsiteY5" fmla="*/ 64030 h 337179"/>
                <a:gd name="connsiteX6" fmla="*/ 95185 w 205125"/>
                <a:gd name="connsiteY6" fmla="*/ 84138 h 337179"/>
                <a:gd name="connsiteX7" fmla="*/ 111125 w 205125"/>
                <a:gd name="connsiteY7" fmla="*/ 57327 h 337179"/>
                <a:gd name="connsiteX8" fmla="*/ 77917 w 205125"/>
                <a:gd name="connsiteY8" fmla="*/ 23813 h 337179"/>
                <a:gd name="connsiteX9" fmla="*/ 77555 w 205125"/>
                <a:gd name="connsiteY9" fmla="*/ 0 h 337179"/>
                <a:gd name="connsiteX10" fmla="*/ 134078 w 205125"/>
                <a:gd name="connsiteY10" fmla="*/ 56621 h 337179"/>
                <a:gd name="connsiteX11" fmla="*/ 94644 w 205125"/>
                <a:gd name="connsiteY11" fmla="*/ 109292 h 337179"/>
                <a:gd name="connsiteX12" fmla="*/ 94644 w 205125"/>
                <a:gd name="connsiteY12" fmla="*/ 168546 h 337179"/>
                <a:gd name="connsiteX13" fmla="*/ 101216 w 205125"/>
                <a:gd name="connsiteY13" fmla="*/ 168546 h 337179"/>
                <a:gd name="connsiteX14" fmla="*/ 102531 w 205125"/>
                <a:gd name="connsiteY14" fmla="*/ 135627 h 337179"/>
                <a:gd name="connsiteX15" fmla="*/ 115675 w 205125"/>
                <a:gd name="connsiteY15" fmla="*/ 131677 h 337179"/>
                <a:gd name="connsiteX16" fmla="*/ 132764 w 205125"/>
                <a:gd name="connsiteY16" fmla="*/ 140894 h 337179"/>
                <a:gd name="connsiteX17" fmla="*/ 132764 w 205125"/>
                <a:gd name="connsiteY17" fmla="*/ 177763 h 337179"/>
                <a:gd name="connsiteX18" fmla="*/ 140651 w 205125"/>
                <a:gd name="connsiteY18" fmla="*/ 177763 h 337179"/>
                <a:gd name="connsiteX19" fmla="*/ 140651 w 205125"/>
                <a:gd name="connsiteY19" fmla="*/ 144844 h 337179"/>
                <a:gd name="connsiteX20" fmla="*/ 157739 w 205125"/>
                <a:gd name="connsiteY20" fmla="*/ 146161 h 337179"/>
                <a:gd name="connsiteX21" fmla="*/ 170884 w 205125"/>
                <a:gd name="connsiteY21" fmla="*/ 159329 h 337179"/>
                <a:gd name="connsiteX22" fmla="*/ 170884 w 205125"/>
                <a:gd name="connsiteY22" fmla="*/ 192248 h 337179"/>
                <a:gd name="connsiteX23" fmla="*/ 177456 w 205125"/>
                <a:gd name="connsiteY23" fmla="*/ 192248 h 337179"/>
                <a:gd name="connsiteX24" fmla="*/ 177456 w 205125"/>
                <a:gd name="connsiteY24" fmla="*/ 163279 h 337179"/>
                <a:gd name="connsiteX25" fmla="*/ 193230 w 205125"/>
                <a:gd name="connsiteY25" fmla="*/ 168546 h 337179"/>
                <a:gd name="connsiteX26" fmla="*/ 205061 w 205125"/>
                <a:gd name="connsiteY26" fmla="*/ 192248 h 337179"/>
                <a:gd name="connsiteX27" fmla="*/ 197174 w 205125"/>
                <a:gd name="connsiteY27" fmla="*/ 316023 h 337179"/>
                <a:gd name="connsiteX28" fmla="*/ 119619 w 205125"/>
                <a:gd name="connsiteY28" fmla="*/ 337092 h 337179"/>
                <a:gd name="connsiteX29" fmla="*/ 48636 w 205125"/>
                <a:gd name="connsiteY29" fmla="*/ 298906 h 337179"/>
                <a:gd name="connsiteX30" fmla="*/ 30233 w 205125"/>
                <a:gd name="connsiteY30" fmla="*/ 235701 h 337179"/>
                <a:gd name="connsiteX31" fmla="*/ 0 w 205125"/>
                <a:gd name="connsiteY31" fmla="*/ 167229 h 337179"/>
                <a:gd name="connsiteX32" fmla="*/ 24975 w 205125"/>
                <a:gd name="connsiteY32" fmla="*/ 163279 h 337179"/>
                <a:gd name="connsiteX33" fmla="*/ 59152 w 205125"/>
                <a:gd name="connsiteY33" fmla="*/ 208049 h 337179"/>
                <a:gd name="connsiteX34" fmla="*/ 59152 w 205125"/>
                <a:gd name="connsiteY34" fmla="*/ 109292 h 337179"/>
                <a:gd name="connsiteX35" fmla="*/ 22346 w 205125"/>
                <a:gd name="connsiteY35" fmla="*/ 56621 h 337179"/>
                <a:gd name="connsiteX36" fmla="*/ 77555 w 205125"/>
                <a:gd name="connsiteY36" fmla="*/ 0 h 337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05125" h="337179">
                  <a:moveTo>
                    <a:pt x="77917" y="23813"/>
                  </a:moveTo>
                  <a:cubicBezTo>
                    <a:pt x="60649" y="23813"/>
                    <a:pt x="46037" y="38559"/>
                    <a:pt x="46037" y="57327"/>
                  </a:cubicBezTo>
                  <a:cubicBezTo>
                    <a:pt x="46037" y="68052"/>
                    <a:pt x="51351" y="77435"/>
                    <a:pt x="59321" y="82798"/>
                  </a:cubicBezTo>
                  <a:cubicBezTo>
                    <a:pt x="59321" y="82798"/>
                    <a:pt x="59321" y="82798"/>
                    <a:pt x="59321" y="60008"/>
                  </a:cubicBezTo>
                  <a:cubicBezTo>
                    <a:pt x="59321" y="60008"/>
                    <a:pt x="64634" y="41240"/>
                    <a:pt x="77917" y="41240"/>
                  </a:cubicBezTo>
                  <a:cubicBezTo>
                    <a:pt x="91200" y="41240"/>
                    <a:pt x="95185" y="64030"/>
                    <a:pt x="95185" y="64030"/>
                  </a:cubicBezTo>
                  <a:cubicBezTo>
                    <a:pt x="95185" y="64030"/>
                    <a:pt x="95185" y="64030"/>
                    <a:pt x="95185" y="84138"/>
                  </a:cubicBezTo>
                  <a:cubicBezTo>
                    <a:pt x="104484" y="78776"/>
                    <a:pt x="111125" y="68052"/>
                    <a:pt x="111125" y="57327"/>
                  </a:cubicBezTo>
                  <a:cubicBezTo>
                    <a:pt x="111125" y="38559"/>
                    <a:pt x="96514" y="23813"/>
                    <a:pt x="77917" y="23813"/>
                  </a:cubicBezTo>
                  <a:close/>
                  <a:moveTo>
                    <a:pt x="77555" y="0"/>
                  </a:moveTo>
                  <a:cubicBezTo>
                    <a:pt x="109103" y="0"/>
                    <a:pt x="134078" y="25019"/>
                    <a:pt x="134078" y="56621"/>
                  </a:cubicBezTo>
                  <a:cubicBezTo>
                    <a:pt x="134078" y="81640"/>
                    <a:pt x="116990" y="102708"/>
                    <a:pt x="94644" y="109292"/>
                  </a:cubicBezTo>
                  <a:cubicBezTo>
                    <a:pt x="94644" y="109292"/>
                    <a:pt x="94644" y="109292"/>
                    <a:pt x="94644" y="168546"/>
                  </a:cubicBezTo>
                  <a:cubicBezTo>
                    <a:pt x="94644" y="168546"/>
                    <a:pt x="94644" y="168546"/>
                    <a:pt x="101216" y="168546"/>
                  </a:cubicBezTo>
                  <a:cubicBezTo>
                    <a:pt x="101216" y="168546"/>
                    <a:pt x="101216" y="168546"/>
                    <a:pt x="102531" y="135627"/>
                  </a:cubicBezTo>
                  <a:cubicBezTo>
                    <a:pt x="105159" y="132993"/>
                    <a:pt x="110417" y="131677"/>
                    <a:pt x="115675" y="131677"/>
                  </a:cubicBezTo>
                  <a:cubicBezTo>
                    <a:pt x="124877" y="132993"/>
                    <a:pt x="130135" y="136944"/>
                    <a:pt x="132764" y="140894"/>
                  </a:cubicBezTo>
                  <a:cubicBezTo>
                    <a:pt x="132764" y="140894"/>
                    <a:pt x="132764" y="140894"/>
                    <a:pt x="132764" y="177763"/>
                  </a:cubicBezTo>
                  <a:cubicBezTo>
                    <a:pt x="132764" y="177763"/>
                    <a:pt x="132764" y="177763"/>
                    <a:pt x="140651" y="177763"/>
                  </a:cubicBezTo>
                  <a:cubicBezTo>
                    <a:pt x="140651" y="177763"/>
                    <a:pt x="140651" y="177763"/>
                    <a:pt x="140651" y="144844"/>
                  </a:cubicBezTo>
                  <a:cubicBezTo>
                    <a:pt x="144594" y="143527"/>
                    <a:pt x="151167" y="143527"/>
                    <a:pt x="157739" y="146161"/>
                  </a:cubicBezTo>
                  <a:cubicBezTo>
                    <a:pt x="164312" y="148795"/>
                    <a:pt x="168255" y="155378"/>
                    <a:pt x="170884" y="159329"/>
                  </a:cubicBezTo>
                  <a:cubicBezTo>
                    <a:pt x="170884" y="159329"/>
                    <a:pt x="170884" y="159329"/>
                    <a:pt x="170884" y="192248"/>
                  </a:cubicBezTo>
                  <a:cubicBezTo>
                    <a:pt x="170884" y="192248"/>
                    <a:pt x="170884" y="192248"/>
                    <a:pt x="177456" y="192248"/>
                  </a:cubicBezTo>
                  <a:cubicBezTo>
                    <a:pt x="177456" y="192248"/>
                    <a:pt x="177456" y="192248"/>
                    <a:pt x="177456" y="163279"/>
                  </a:cubicBezTo>
                  <a:cubicBezTo>
                    <a:pt x="181400" y="161962"/>
                    <a:pt x="187972" y="163279"/>
                    <a:pt x="193230" y="168546"/>
                  </a:cubicBezTo>
                  <a:cubicBezTo>
                    <a:pt x="203746" y="176447"/>
                    <a:pt x="205061" y="192248"/>
                    <a:pt x="205061" y="192248"/>
                  </a:cubicBezTo>
                  <a:cubicBezTo>
                    <a:pt x="205061" y="192248"/>
                    <a:pt x="206375" y="292322"/>
                    <a:pt x="197174" y="316023"/>
                  </a:cubicBezTo>
                  <a:cubicBezTo>
                    <a:pt x="186658" y="339725"/>
                    <a:pt x="147223" y="337092"/>
                    <a:pt x="119619" y="337092"/>
                  </a:cubicBezTo>
                  <a:cubicBezTo>
                    <a:pt x="90700" y="337092"/>
                    <a:pt x="67039" y="333141"/>
                    <a:pt x="48636" y="298906"/>
                  </a:cubicBezTo>
                  <a:cubicBezTo>
                    <a:pt x="40749" y="285738"/>
                    <a:pt x="38120" y="259403"/>
                    <a:pt x="30233" y="235701"/>
                  </a:cubicBezTo>
                  <a:cubicBezTo>
                    <a:pt x="17088" y="200148"/>
                    <a:pt x="0" y="167229"/>
                    <a:pt x="0" y="167229"/>
                  </a:cubicBezTo>
                  <a:cubicBezTo>
                    <a:pt x="0" y="167229"/>
                    <a:pt x="9201" y="158012"/>
                    <a:pt x="24975" y="163279"/>
                  </a:cubicBezTo>
                  <a:cubicBezTo>
                    <a:pt x="40749" y="168546"/>
                    <a:pt x="59152" y="208049"/>
                    <a:pt x="59152" y="208049"/>
                  </a:cubicBezTo>
                  <a:cubicBezTo>
                    <a:pt x="59152" y="208049"/>
                    <a:pt x="59152" y="208049"/>
                    <a:pt x="59152" y="109292"/>
                  </a:cubicBezTo>
                  <a:cubicBezTo>
                    <a:pt x="36805" y="101391"/>
                    <a:pt x="22346" y="80323"/>
                    <a:pt x="22346" y="56621"/>
                  </a:cubicBezTo>
                  <a:cubicBezTo>
                    <a:pt x="22346" y="25019"/>
                    <a:pt x="47322" y="0"/>
                    <a:pt x="77555" y="0"/>
                  </a:cubicBezTo>
                  <a:close/>
                </a:path>
              </a:pathLst>
            </a:custGeom>
            <a:solidFill>
              <a:schemeClr val="accent6">
                <a:lumMod val="75000"/>
              </a:schemeClr>
            </a:solidFill>
            <a:ln>
              <a:noFill/>
            </a:ln>
          </p:spPr>
          <p:txBody>
            <a:bodyPr/>
            <a:lstStyle/>
            <a:p>
              <a:endParaRPr lang="zh-CN" altLang="en-US"/>
            </a:p>
          </p:txBody>
        </p:sp>
      </p:grpSp>
      <p:grpSp>
        <p:nvGrpSpPr>
          <p:cNvPr id="7" name="组合 6"/>
          <p:cNvGrpSpPr/>
          <p:nvPr/>
        </p:nvGrpSpPr>
        <p:grpSpPr>
          <a:xfrm>
            <a:off x="4645979" y="3134239"/>
            <a:ext cx="1259840" cy="1259840"/>
            <a:chOff x="4645979" y="3134239"/>
            <a:chExt cx="1259840" cy="1259840"/>
          </a:xfrm>
        </p:grpSpPr>
        <p:sp>
          <p:nvSpPr>
            <p:cNvPr id="39" name="椭圆 38"/>
            <p:cNvSpPr/>
            <p:nvPr/>
          </p:nvSpPr>
          <p:spPr>
            <a:xfrm>
              <a:off x="4645979" y="3134239"/>
              <a:ext cx="1259840" cy="1259840"/>
            </a:xfrm>
            <a:prstGeom prst="ellipse">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money-bag-of-dollars_44282"/>
            <p:cNvSpPr>
              <a:spLocks noChangeAspect="1"/>
            </p:cNvSpPr>
            <p:nvPr/>
          </p:nvSpPr>
          <p:spPr bwMode="auto">
            <a:xfrm>
              <a:off x="4990740" y="3548502"/>
              <a:ext cx="533402" cy="431313"/>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chemeClr val="accent3"/>
            </a:solidFill>
            <a:ln>
              <a:noFill/>
            </a:ln>
          </p:spPr>
          <p:txBody>
            <a:bodyPr/>
            <a:lstStyle/>
            <a:p>
              <a:endParaRPr lang="zh-CN" altLang="en-US"/>
            </a:p>
          </p:txBody>
        </p:sp>
      </p:grpSp>
      <p:grpSp>
        <p:nvGrpSpPr>
          <p:cNvPr id="8" name="组合 7"/>
          <p:cNvGrpSpPr/>
          <p:nvPr/>
        </p:nvGrpSpPr>
        <p:grpSpPr>
          <a:xfrm>
            <a:off x="6304639" y="3134239"/>
            <a:ext cx="1259840" cy="1259840"/>
            <a:chOff x="6304639" y="3134239"/>
            <a:chExt cx="1259840" cy="1259840"/>
          </a:xfrm>
        </p:grpSpPr>
        <p:sp>
          <p:nvSpPr>
            <p:cNvPr id="40" name="椭圆 39"/>
            <p:cNvSpPr/>
            <p:nvPr/>
          </p:nvSpPr>
          <p:spPr>
            <a:xfrm>
              <a:off x="6304639" y="3134239"/>
              <a:ext cx="1259840" cy="1259840"/>
            </a:xfrm>
            <a:prstGeom prst="ellipse">
              <a:avLst/>
            </a:prstGeom>
            <a:no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money-bag-of-dollars_44282"/>
            <p:cNvSpPr>
              <a:spLocks noChangeAspect="1"/>
            </p:cNvSpPr>
            <p:nvPr/>
          </p:nvSpPr>
          <p:spPr bwMode="auto">
            <a:xfrm>
              <a:off x="6648141" y="3497458"/>
              <a:ext cx="517461" cy="533402"/>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chemeClr val="accent6">
                <a:lumMod val="75000"/>
              </a:schemeClr>
            </a:solidFill>
            <a:ln>
              <a:noFill/>
            </a:ln>
          </p:spPr>
          <p:txBody>
            <a:bodyPr/>
            <a:lstStyle/>
            <a:p>
              <a:endParaRPr lang="zh-CN" altLang="en-US"/>
            </a:p>
          </p:txBody>
        </p:sp>
      </p:grpSp>
      <p:grpSp>
        <p:nvGrpSpPr>
          <p:cNvPr id="9" name="组合 8"/>
          <p:cNvGrpSpPr/>
          <p:nvPr/>
        </p:nvGrpSpPr>
        <p:grpSpPr>
          <a:xfrm>
            <a:off x="7963299" y="3134239"/>
            <a:ext cx="1259840" cy="1259840"/>
            <a:chOff x="7963299" y="3134239"/>
            <a:chExt cx="1259840" cy="1259840"/>
          </a:xfrm>
        </p:grpSpPr>
        <p:sp>
          <p:nvSpPr>
            <p:cNvPr id="41" name="椭圆 40"/>
            <p:cNvSpPr/>
            <p:nvPr/>
          </p:nvSpPr>
          <p:spPr>
            <a:xfrm>
              <a:off x="7963299" y="3134239"/>
              <a:ext cx="1259840" cy="1259840"/>
            </a:xfrm>
            <a:prstGeom prst="ellipse">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money-bag-of-dollars_44282"/>
            <p:cNvSpPr>
              <a:spLocks noChangeAspect="1"/>
            </p:cNvSpPr>
            <p:nvPr/>
          </p:nvSpPr>
          <p:spPr bwMode="auto">
            <a:xfrm>
              <a:off x="8289603" y="3505725"/>
              <a:ext cx="533402" cy="516868"/>
            </a:xfrm>
            <a:custGeom>
              <a:avLst/>
              <a:gdLst>
                <a:gd name="connsiteX0" fmla="*/ 58918 w 323554"/>
                <a:gd name="connsiteY0" fmla="*/ 189699 h 313525"/>
                <a:gd name="connsiteX1" fmla="*/ 101421 w 323554"/>
                <a:gd name="connsiteY1" fmla="*/ 189699 h 313525"/>
                <a:gd name="connsiteX2" fmla="*/ 103997 w 323554"/>
                <a:gd name="connsiteY2" fmla="*/ 189699 h 313525"/>
                <a:gd name="connsiteX3" fmla="*/ 114301 w 323554"/>
                <a:gd name="connsiteY3" fmla="*/ 201731 h 313525"/>
                <a:gd name="connsiteX4" fmla="*/ 113013 w 323554"/>
                <a:gd name="connsiteY4" fmla="*/ 205741 h 313525"/>
                <a:gd name="connsiteX5" fmla="*/ 101421 w 323554"/>
                <a:gd name="connsiteY5" fmla="*/ 215099 h 313525"/>
                <a:gd name="connsiteX6" fmla="*/ 58918 w 323554"/>
                <a:gd name="connsiteY6" fmla="*/ 215099 h 313525"/>
                <a:gd name="connsiteX7" fmla="*/ 46038 w 323554"/>
                <a:gd name="connsiteY7" fmla="*/ 201731 h 313525"/>
                <a:gd name="connsiteX8" fmla="*/ 58918 w 323554"/>
                <a:gd name="connsiteY8" fmla="*/ 189699 h 313525"/>
                <a:gd name="connsiteX9" fmla="*/ 149225 w 323554"/>
                <a:gd name="connsiteY9" fmla="*/ 165887 h 313525"/>
                <a:gd name="connsiteX10" fmla="*/ 142875 w 323554"/>
                <a:gd name="connsiteY10" fmla="*/ 186525 h 313525"/>
                <a:gd name="connsiteX11" fmla="*/ 153988 w 323554"/>
                <a:gd name="connsiteY11" fmla="*/ 196050 h 313525"/>
                <a:gd name="connsiteX12" fmla="*/ 173038 w 323554"/>
                <a:gd name="connsiteY12" fmla="*/ 188112 h 313525"/>
                <a:gd name="connsiteX13" fmla="*/ 145188 w 323554"/>
                <a:gd name="connsiteY13" fmla="*/ 151599 h 313525"/>
                <a:gd name="connsiteX14" fmla="*/ 187326 w 323554"/>
                <a:gd name="connsiteY14" fmla="*/ 190104 h 313525"/>
                <a:gd name="connsiteX15" fmla="*/ 138803 w 323554"/>
                <a:gd name="connsiteY15" fmla="*/ 210640 h 313525"/>
                <a:gd name="connsiteX16" fmla="*/ 131142 w 323554"/>
                <a:gd name="connsiteY16" fmla="*/ 210640 h 313525"/>
                <a:gd name="connsiteX17" fmla="*/ 129865 w 323554"/>
                <a:gd name="connsiteY17" fmla="*/ 202939 h 313525"/>
                <a:gd name="connsiteX18" fmla="*/ 145188 w 323554"/>
                <a:gd name="connsiteY18" fmla="*/ 151599 h 313525"/>
                <a:gd name="connsiteX19" fmla="*/ 58982 w 323554"/>
                <a:gd name="connsiteY19" fmla="*/ 146837 h 313525"/>
                <a:gd name="connsiteX20" fmla="*/ 130176 w 323554"/>
                <a:gd name="connsiteY20" fmla="*/ 146837 h 313525"/>
                <a:gd name="connsiteX21" fmla="*/ 130176 w 323554"/>
                <a:gd name="connsiteY21" fmla="*/ 148186 h 313525"/>
                <a:gd name="connsiteX22" fmla="*/ 122409 w 323554"/>
                <a:gd name="connsiteY22" fmla="*/ 173825 h 313525"/>
                <a:gd name="connsiteX23" fmla="*/ 58982 w 323554"/>
                <a:gd name="connsiteY23" fmla="*/ 173825 h 313525"/>
                <a:gd name="connsiteX24" fmla="*/ 46038 w 323554"/>
                <a:gd name="connsiteY24" fmla="*/ 160331 h 313525"/>
                <a:gd name="connsiteX25" fmla="*/ 58982 w 323554"/>
                <a:gd name="connsiteY25" fmla="*/ 146837 h 313525"/>
                <a:gd name="connsiteX26" fmla="*/ 59011 w 323554"/>
                <a:gd name="connsiteY26" fmla="*/ 105562 h 313525"/>
                <a:gd name="connsiteX27" fmla="*/ 166688 w 323554"/>
                <a:gd name="connsiteY27" fmla="*/ 105562 h 313525"/>
                <a:gd name="connsiteX28" fmla="*/ 144634 w 323554"/>
                <a:gd name="connsiteY28" fmla="*/ 130962 h 313525"/>
                <a:gd name="connsiteX29" fmla="*/ 59011 w 323554"/>
                <a:gd name="connsiteY29" fmla="*/ 130962 h 313525"/>
                <a:gd name="connsiteX30" fmla="*/ 46038 w 323554"/>
                <a:gd name="connsiteY30" fmla="*/ 118930 h 313525"/>
                <a:gd name="connsiteX31" fmla="*/ 59011 w 323554"/>
                <a:gd name="connsiteY31" fmla="*/ 105562 h 313525"/>
                <a:gd name="connsiteX32" fmla="*/ 226883 w 323554"/>
                <a:gd name="connsiteY32" fmla="*/ 81749 h 313525"/>
                <a:gd name="connsiteX33" fmla="*/ 224292 w 323554"/>
                <a:gd name="connsiteY33" fmla="*/ 83037 h 313525"/>
                <a:gd name="connsiteX34" fmla="*/ 171159 w 323554"/>
                <a:gd name="connsiteY34" fmla="*/ 140996 h 313525"/>
                <a:gd name="connsiteX35" fmla="*/ 172455 w 323554"/>
                <a:gd name="connsiteY35" fmla="*/ 146148 h 313525"/>
                <a:gd name="connsiteX36" fmla="*/ 175047 w 323554"/>
                <a:gd name="connsiteY36" fmla="*/ 148724 h 313525"/>
                <a:gd name="connsiteX37" fmla="*/ 177639 w 323554"/>
                <a:gd name="connsiteY37" fmla="*/ 150012 h 313525"/>
                <a:gd name="connsiteX38" fmla="*/ 180230 w 323554"/>
                <a:gd name="connsiteY38" fmla="*/ 148724 h 313525"/>
                <a:gd name="connsiteX39" fmla="*/ 232067 w 323554"/>
                <a:gd name="connsiteY39" fmla="*/ 90765 h 313525"/>
                <a:gd name="connsiteX40" fmla="*/ 232067 w 323554"/>
                <a:gd name="connsiteY40" fmla="*/ 85613 h 313525"/>
                <a:gd name="connsiteX41" fmla="*/ 229475 w 323554"/>
                <a:gd name="connsiteY41" fmla="*/ 83037 h 313525"/>
                <a:gd name="connsiteX42" fmla="*/ 226883 w 323554"/>
                <a:gd name="connsiteY42" fmla="*/ 81749 h 313525"/>
                <a:gd name="connsiteX43" fmla="*/ 247254 w 323554"/>
                <a:gd name="connsiteY43" fmla="*/ 62303 h 313525"/>
                <a:gd name="connsiteX44" fmla="*/ 242491 w 323554"/>
                <a:gd name="connsiteY44" fmla="*/ 63493 h 313525"/>
                <a:gd name="connsiteX45" fmla="*/ 237729 w 323554"/>
                <a:gd name="connsiteY45" fmla="*/ 68256 h 313525"/>
                <a:gd name="connsiteX46" fmla="*/ 236538 w 323554"/>
                <a:gd name="connsiteY46" fmla="*/ 70637 h 313525"/>
                <a:gd name="connsiteX47" fmla="*/ 237729 w 323554"/>
                <a:gd name="connsiteY47" fmla="*/ 73019 h 313525"/>
                <a:gd name="connsiteX48" fmla="*/ 240110 w 323554"/>
                <a:gd name="connsiteY48" fmla="*/ 74209 h 313525"/>
                <a:gd name="connsiteX49" fmla="*/ 242491 w 323554"/>
                <a:gd name="connsiteY49" fmla="*/ 75400 h 313525"/>
                <a:gd name="connsiteX50" fmla="*/ 244873 w 323554"/>
                <a:gd name="connsiteY50" fmla="*/ 75400 h 313525"/>
                <a:gd name="connsiteX51" fmla="*/ 244873 w 323554"/>
                <a:gd name="connsiteY51" fmla="*/ 74209 h 313525"/>
                <a:gd name="connsiteX52" fmla="*/ 249635 w 323554"/>
                <a:gd name="connsiteY52" fmla="*/ 69447 h 313525"/>
                <a:gd name="connsiteX53" fmla="*/ 249635 w 323554"/>
                <a:gd name="connsiteY53" fmla="*/ 64684 h 313525"/>
                <a:gd name="connsiteX54" fmla="*/ 247254 w 323554"/>
                <a:gd name="connsiteY54" fmla="*/ 62303 h 313525"/>
                <a:gd name="connsiteX55" fmla="*/ 24647 w 323554"/>
                <a:gd name="connsiteY55" fmla="*/ 48412 h 313525"/>
                <a:gd name="connsiteX56" fmla="*/ 201069 w 323554"/>
                <a:gd name="connsiteY56" fmla="*/ 48412 h 313525"/>
                <a:gd name="connsiteX57" fmla="*/ 214041 w 323554"/>
                <a:gd name="connsiteY57" fmla="*/ 52292 h 313525"/>
                <a:gd name="connsiteX58" fmla="*/ 193285 w 323554"/>
                <a:gd name="connsiteY58" fmla="*/ 76863 h 313525"/>
                <a:gd name="connsiteX59" fmla="*/ 181610 w 323554"/>
                <a:gd name="connsiteY59" fmla="*/ 72983 h 313525"/>
                <a:gd name="connsiteX60" fmla="*/ 45403 w 323554"/>
                <a:gd name="connsiteY60" fmla="*/ 72983 h 313525"/>
                <a:gd name="connsiteX61" fmla="*/ 24647 w 323554"/>
                <a:gd name="connsiteY61" fmla="*/ 93675 h 313525"/>
                <a:gd name="connsiteX62" fmla="*/ 24647 w 323554"/>
                <a:gd name="connsiteY62" fmla="*/ 268262 h 313525"/>
                <a:gd name="connsiteX63" fmla="*/ 45403 w 323554"/>
                <a:gd name="connsiteY63" fmla="*/ 287660 h 313525"/>
                <a:gd name="connsiteX64" fmla="*/ 181610 w 323554"/>
                <a:gd name="connsiteY64" fmla="*/ 287660 h 313525"/>
                <a:gd name="connsiteX65" fmla="*/ 202366 w 323554"/>
                <a:gd name="connsiteY65" fmla="*/ 268262 h 313525"/>
                <a:gd name="connsiteX66" fmla="*/ 202366 w 323554"/>
                <a:gd name="connsiteY66" fmla="*/ 202307 h 313525"/>
                <a:gd name="connsiteX67" fmla="*/ 203663 w 323554"/>
                <a:gd name="connsiteY67" fmla="*/ 201014 h 313525"/>
                <a:gd name="connsiteX68" fmla="*/ 206258 w 323554"/>
                <a:gd name="connsiteY68" fmla="*/ 198427 h 313525"/>
                <a:gd name="connsiteX69" fmla="*/ 227013 w 323554"/>
                <a:gd name="connsiteY69" fmla="*/ 175149 h 313525"/>
                <a:gd name="connsiteX70" fmla="*/ 227013 w 323554"/>
                <a:gd name="connsiteY70" fmla="*/ 287660 h 313525"/>
                <a:gd name="connsiteX71" fmla="*/ 201069 w 323554"/>
                <a:gd name="connsiteY71" fmla="*/ 313525 h 313525"/>
                <a:gd name="connsiteX72" fmla="*/ 25944 w 323554"/>
                <a:gd name="connsiteY72" fmla="*/ 313525 h 313525"/>
                <a:gd name="connsiteX73" fmla="*/ 0 w 323554"/>
                <a:gd name="connsiteY73" fmla="*/ 287660 h 313525"/>
                <a:gd name="connsiteX74" fmla="*/ 0 w 323554"/>
                <a:gd name="connsiteY74" fmla="*/ 72983 h 313525"/>
                <a:gd name="connsiteX75" fmla="*/ 24647 w 323554"/>
                <a:gd name="connsiteY75" fmla="*/ 48412 h 313525"/>
                <a:gd name="connsiteX76" fmla="*/ 242888 w 323554"/>
                <a:gd name="connsiteY76" fmla="*/ 42062 h 313525"/>
                <a:gd name="connsiteX77" fmla="*/ 285751 w 323554"/>
                <a:gd name="connsiteY77" fmla="*/ 81750 h 313525"/>
                <a:gd name="connsiteX78" fmla="*/ 279401 w 323554"/>
                <a:gd name="connsiteY78" fmla="*/ 89687 h 313525"/>
                <a:gd name="connsiteX79" fmla="*/ 200026 w 323554"/>
                <a:gd name="connsiteY79" fmla="*/ 178587 h 313525"/>
                <a:gd name="connsiteX80" fmla="*/ 193676 w 323554"/>
                <a:gd name="connsiteY80" fmla="*/ 184937 h 313525"/>
                <a:gd name="connsiteX81" fmla="*/ 150813 w 323554"/>
                <a:gd name="connsiteY81" fmla="*/ 146837 h 313525"/>
                <a:gd name="connsiteX82" fmla="*/ 155576 w 323554"/>
                <a:gd name="connsiteY82" fmla="*/ 138899 h 313525"/>
                <a:gd name="connsiteX83" fmla="*/ 236538 w 323554"/>
                <a:gd name="connsiteY83" fmla="*/ 48412 h 313525"/>
                <a:gd name="connsiteX84" fmla="*/ 257175 w 323554"/>
                <a:gd name="connsiteY84" fmla="*/ 26187 h 313525"/>
                <a:gd name="connsiteX85" fmla="*/ 301625 w 323554"/>
                <a:gd name="connsiteY85" fmla="*/ 64287 h 313525"/>
                <a:gd name="connsiteX86" fmla="*/ 295275 w 323554"/>
                <a:gd name="connsiteY86" fmla="*/ 72225 h 313525"/>
                <a:gd name="connsiteX87" fmla="*/ 290513 w 323554"/>
                <a:gd name="connsiteY87" fmla="*/ 75400 h 313525"/>
                <a:gd name="connsiteX88" fmla="*/ 247650 w 323554"/>
                <a:gd name="connsiteY88" fmla="*/ 37300 h 313525"/>
                <a:gd name="connsiteX89" fmla="*/ 250825 w 323554"/>
                <a:gd name="connsiteY89" fmla="*/ 34125 h 313525"/>
                <a:gd name="connsiteX90" fmla="*/ 285750 w 323554"/>
                <a:gd name="connsiteY90" fmla="*/ 11899 h 313525"/>
                <a:gd name="connsiteX91" fmla="*/ 279400 w 323554"/>
                <a:gd name="connsiteY91" fmla="*/ 19837 h 313525"/>
                <a:gd name="connsiteX92" fmla="*/ 304800 w 323554"/>
                <a:gd name="connsiteY92" fmla="*/ 43649 h 313525"/>
                <a:gd name="connsiteX93" fmla="*/ 312738 w 323554"/>
                <a:gd name="connsiteY93" fmla="*/ 35712 h 313525"/>
                <a:gd name="connsiteX94" fmla="*/ 285265 w 323554"/>
                <a:gd name="connsiteY94" fmla="*/ 516 h 313525"/>
                <a:gd name="connsiteX95" fmla="*/ 294336 w 323554"/>
                <a:gd name="connsiteY95" fmla="*/ 3151 h 313525"/>
                <a:gd name="connsiteX96" fmla="*/ 318958 w 323554"/>
                <a:gd name="connsiteY96" fmla="*/ 25545 h 313525"/>
                <a:gd name="connsiteX97" fmla="*/ 320254 w 323554"/>
                <a:gd name="connsiteY97" fmla="*/ 43987 h 313525"/>
                <a:gd name="connsiteX98" fmla="*/ 305999 w 323554"/>
                <a:gd name="connsiteY98" fmla="*/ 61112 h 313525"/>
                <a:gd name="connsiteX99" fmla="*/ 261938 w 323554"/>
                <a:gd name="connsiteY99" fmla="*/ 20276 h 313525"/>
                <a:gd name="connsiteX100" fmla="*/ 276193 w 323554"/>
                <a:gd name="connsiteY100" fmla="*/ 4468 h 313525"/>
                <a:gd name="connsiteX101" fmla="*/ 285265 w 323554"/>
                <a:gd name="connsiteY101" fmla="*/ 516 h 313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323554" h="313525">
                  <a:moveTo>
                    <a:pt x="58918" y="189699"/>
                  </a:moveTo>
                  <a:cubicBezTo>
                    <a:pt x="58918" y="189699"/>
                    <a:pt x="58918" y="189699"/>
                    <a:pt x="101421" y="189699"/>
                  </a:cubicBezTo>
                  <a:cubicBezTo>
                    <a:pt x="102709" y="189699"/>
                    <a:pt x="102709" y="189699"/>
                    <a:pt x="103997" y="189699"/>
                  </a:cubicBezTo>
                  <a:cubicBezTo>
                    <a:pt x="109149" y="189699"/>
                    <a:pt x="114301" y="195046"/>
                    <a:pt x="114301" y="201731"/>
                  </a:cubicBezTo>
                  <a:cubicBezTo>
                    <a:pt x="114301" y="203067"/>
                    <a:pt x="114301" y="204404"/>
                    <a:pt x="113013" y="205741"/>
                  </a:cubicBezTo>
                  <a:cubicBezTo>
                    <a:pt x="111725" y="211088"/>
                    <a:pt x="107861" y="215099"/>
                    <a:pt x="101421" y="215099"/>
                  </a:cubicBezTo>
                  <a:cubicBezTo>
                    <a:pt x="101421" y="215099"/>
                    <a:pt x="101421" y="215099"/>
                    <a:pt x="58918" y="215099"/>
                  </a:cubicBezTo>
                  <a:cubicBezTo>
                    <a:pt x="51190" y="215099"/>
                    <a:pt x="46038" y="209752"/>
                    <a:pt x="46038" y="201731"/>
                  </a:cubicBezTo>
                  <a:cubicBezTo>
                    <a:pt x="46038" y="195046"/>
                    <a:pt x="51190" y="189699"/>
                    <a:pt x="58918" y="189699"/>
                  </a:cubicBezTo>
                  <a:close/>
                  <a:moveTo>
                    <a:pt x="149225" y="165887"/>
                  </a:moveTo>
                  <a:lnTo>
                    <a:pt x="142875" y="186525"/>
                  </a:lnTo>
                  <a:lnTo>
                    <a:pt x="153988" y="196050"/>
                  </a:lnTo>
                  <a:lnTo>
                    <a:pt x="173038" y="188112"/>
                  </a:lnTo>
                  <a:close/>
                  <a:moveTo>
                    <a:pt x="145188" y="151599"/>
                  </a:moveTo>
                  <a:cubicBezTo>
                    <a:pt x="145188" y="151599"/>
                    <a:pt x="145188" y="151599"/>
                    <a:pt x="187326" y="190104"/>
                  </a:cubicBezTo>
                  <a:cubicBezTo>
                    <a:pt x="187326" y="190104"/>
                    <a:pt x="187326" y="190104"/>
                    <a:pt x="138803" y="210640"/>
                  </a:cubicBezTo>
                  <a:cubicBezTo>
                    <a:pt x="136249" y="211924"/>
                    <a:pt x="133696" y="211924"/>
                    <a:pt x="131142" y="210640"/>
                  </a:cubicBezTo>
                  <a:cubicBezTo>
                    <a:pt x="129865" y="208073"/>
                    <a:pt x="128588" y="205506"/>
                    <a:pt x="129865" y="202939"/>
                  </a:cubicBezTo>
                  <a:cubicBezTo>
                    <a:pt x="129865" y="202939"/>
                    <a:pt x="129865" y="202939"/>
                    <a:pt x="145188" y="151599"/>
                  </a:cubicBezTo>
                  <a:close/>
                  <a:moveTo>
                    <a:pt x="58982" y="146837"/>
                  </a:moveTo>
                  <a:cubicBezTo>
                    <a:pt x="58982" y="146837"/>
                    <a:pt x="58982" y="146837"/>
                    <a:pt x="130176" y="146837"/>
                  </a:cubicBezTo>
                  <a:cubicBezTo>
                    <a:pt x="130176" y="148186"/>
                    <a:pt x="130176" y="148186"/>
                    <a:pt x="130176" y="148186"/>
                  </a:cubicBezTo>
                  <a:lnTo>
                    <a:pt x="122409" y="173825"/>
                  </a:lnTo>
                  <a:cubicBezTo>
                    <a:pt x="122409" y="173825"/>
                    <a:pt x="122409" y="173825"/>
                    <a:pt x="58982" y="173825"/>
                  </a:cubicBezTo>
                  <a:cubicBezTo>
                    <a:pt x="51216" y="173825"/>
                    <a:pt x="46038" y="167078"/>
                    <a:pt x="46038" y="160331"/>
                  </a:cubicBezTo>
                  <a:cubicBezTo>
                    <a:pt x="46038" y="153584"/>
                    <a:pt x="51216" y="146837"/>
                    <a:pt x="58982" y="146837"/>
                  </a:cubicBezTo>
                  <a:close/>
                  <a:moveTo>
                    <a:pt x="59011" y="105562"/>
                  </a:moveTo>
                  <a:lnTo>
                    <a:pt x="166688" y="105562"/>
                  </a:lnTo>
                  <a:cubicBezTo>
                    <a:pt x="166688" y="105562"/>
                    <a:pt x="166688" y="105562"/>
                    <a:pt x="144634" y="130962"/>
                  </a:cubicBezTo>
                  <a:cubicBezTo>
                    <a:pt x="144634" y="130962"/>
                    <a:pt x="144634" y="130962"/>
                    <a:pt x="59011" y="130962"/>
                  </a:cubicBezTo>
                  <a:cubicBezTo>
                    <a:pt x="51227" y="130962"/>
                    <a:pt x="46038" y="125615"/>
                    <a:pt x="46038" y="118930"/>
                  </a:cubicBezTo>
                  <a:cubicBezTo>
                    <a:pt x="46038" y="110909"/>
                    <a:pt x="51227" y="105562"/>
                    <a:pt x="59011" y="105562"/>
                  </a:cubicBezTo>
                  <a:close/>
                  <a:moveTo>
                    <a:pt x="226883" y="81749"/>
                  </a:moveTo>
                  <a:cubicBezTo>
                    <a:pt x="225587" y="81749"/>
                    <a:pt x="224292" y="83037"/>
                    <a:pt x="224292" y="83037"/>
                  </a:cubicBezTo>
                  <a:cubicBezTo>
                    <a:pt x="224292" y="83037"/>
                    <a:pt x="224292" y="83037"/>
                    <a:pt x="171159" y="140996"/>
                  </a:cubicBezTo>
                  <a:cubicBezTo>
                    <a:pt x="169863" y="142284"/>
                    <a:pt x="169863" y="144860"/>
                    <a:pt x="172455" y="146148"/>
                  </a:cubicBezTo>
                  <a:cubicBezTo>
                    <a:pt x="172455" y="146148"/>
                    <a:pt x="172455" y="146148"/>
                    <a:pt x="175047" y="148724"/>
                  </a:cubicBezTo>
                  <a:cubicBezTo>
                    <a:pt x="175047" y="148724"/>
                    <a:pt x="176343" y="150012"/>
                    <a:pt x="177639" y="150012"/>
                  </a:cubicBezTo>
                  <a:cubicBezTo>
                    <a:pt x="177639" y="150012"/>
                    <a:pt x="178934" y="148724"/>
                    <a:pt x="180230" y="148724"/>
                  </a:cubicBezTo>
                  <a:cubicBezTo>
                    <a:pt x="180230" y="148724"/>
                    <a:pt x="180230" y="148724"/>
                    <a:pt x="232067" y="90765"/>
                  </a:cubicBezTo>
                  <a:cubicBezTo>
                    <a:pt x="233363" y="89477"/>
                    <a:pt x="233363" y="86901"/>
                    <a:pt x="232067" y="85613"/>
                  </a:cubicBezTo>
                  <a:cubicBezTo>
                    <a:pt x="232067" y="85613"/>
                    <a:pt x="232067" y="85613"/>
                    <a:pt x="229475" y="83037"/>
                  </a:cubicBezTo>
                  <a:cubicBezTo>
                    <a:pt x="228179" y="81749"/>
                    <a:pt x="226883" y="81749"/>
                    <a:pt x="226883" y="81749"/>
                  </a:cubicBezTo>
                  <a:close/>
                  <a:moveTo>
                    <a:pt x="247254" y="62303"/>
                  </a:moveTo>
                  <a:cubicBezTo>
                    <a:pt x="244873" y="61112"/>
                    <a:pt x="243682" y="62303"/>
                    <a:pt x="242491" y="63493"/>
                  </a:cubicBezTo>
                  <a:cubicBezTo>
                    <a:pt x="242491" y="63493"/>
                    <a:pt x="242491" y="63493"/>
                    <a:pt x="237729" y="68256"/>
                  </a:cubicBezTo>
                  <a:cubicBezTo>
                    <a:pt x="237729" y="68256"/>
                    <a:pt x="236538" y="69447"/>
                    <a:pt x="236538" y="70637"/>
                  </a:cubicBezTo>
                  <a:cubicBezTo>
                    <a:pt x="236538" y="70637"/>
                    <a:pt x="237729" y="71828"/>
                    <a:pt x="237729" y="73019"/>
                  </a:cubicBezTo>
                  <a:cubicBezTo>
                    <a:pt x="237729" y="73019"/>
                    <a:pt x="237729" y="73019"/>
                    <a:pt x="240110" y="74209"/>
                  </a:cubicBezTo>
                  <a:cubicBezTo>
                    <a:pt x="241301" y="75400"/>
                    <a:pt x="242491" y="75400"/>
                    <a:pt x="242491" y="75400"/>
                  </a:cubicBezTo>
                  <a:cubicBezTo>
                    <a:pt x="243682" y="75400"/>
                    <a:pt x="243682" y="75400"/>
                    <a:pt x="244873" y="75400"/>
                  </a:cubicBezTo>
                  <a:cubicBezTo>
                    <a:pt x="244873" y="74209"/>
                    <a:pt x="244873" y="74209"/>
                    <a:pt x="244873" y="74209"/>
                  </a:cubicBezTo>
                  <a:cubicBezTo>
                    <a:pt x="244873" y="74209"/>
                    <a:pt x="244873" y="74209"/>
                    <a:pt x="249635" y="69447"/>
                  </a:cubicBezTo>
                  <a:cubicBezTo>
                    <a:pt x="250826" y="68256"/>
                    <a:pt x="250826" y="65875"/>
                    <a:pt x="249635" y="64684"/>
                  </a:cubicBezTo>
                  <a:cubicBezTo>
                    <a:pt x="249635" y="64684"/>
                    <a:pt x="249635" y="64684"/>
                    <a:pt x="247254" y="62303"/>
                  </a:cubicBezTo>
                  <a:close/>
                  <a:moveTo>
                    <a:pt x="24647" y="48412"/>
                  </a:moveTo>
                  <a:cubicBezTo>
                    <a:pt x="24647" y="48412"/>
                    <a:pt x="24647" y="48412"/>
                    <a:pt x="201069" y="48412"/>
                  </a:cubicBezTo>
                  <a:cubicBezTo>
                    <a:pt x="206258" y="48412"/>
                    <a:pt x="210149" y="49705"/>
                    <a:pt x="214041" y="52292"/>
                  </a:cubicBezTo>
                  <a:cubicBezTo>
                    <a:pt x="214041" y="52292"/>
                    <a:pt x="214041" y="52292"/>
                    <a:pt x="193285" y="76863"/>
                  </a:cubicBezTo>
                  <a:cubicBezTo>
                    <a:pt x="189394" y="74277"/>
                    <a:pt x="185502" y="72983"/>
                    <a:pt x="181610" y="72983"/>
                  </a:cubicBezTo>
                  <a:cubicBezTo>
                    <a:pt x="181610" y="72983"/>
                    <a:pt x="181610" y="72983"/>
                    <a:pt x="45403" y="72983"/>
                  </a:cubicBezTo>
                  <a:cubicBezTo>
                    <a:pt x="33728" y="72983"/>
                    <a:pt x="24647" y="82036"/>
                    <a:pt x="24647" y="93675"/>
                  </a:cubicBezTo>
                  <a:cubicBezTo>
                    <a:pt x="24647" y="93675"/>
                    <a:pt x="24647" y="93675"/>
                    <a:pt x="24647" y="268262"/>
                  </a:cubicBezTo>
                  <a:cubicBezTo>
                    <a:pt x="24647" y="278608"/>
                    <a:pt x="33728" y="287660"/>
                    <a:pt x="45403" y="287660"/>
                  </a:cubicBezTo>
                  <a:cubicBezTo>
                    <a:pt x="45403" y="287660"/>
                    <a:pt x="45403" y="287660"/>
                    <a:pt x="181610" y="287660"/>
                  </a:cubicBezTo>
                  <a:cubicBezTo>
                    <a:pt x="193285" y="287660"/>
                    <a:pt x="202366" y="278608"/>
                    <a:pt x="202366" y="268262"/>
                  </a:cubicBezTo>
                  <a:cubicBezTo>
                    <a:pt x="202366" y="268262"/>
                    <a:pt x="202366" y="268262"/>
                    <a:pt x="202366" y="202307"/>
                  </a:cubicBezTo>
                  <a:cubicBezTo>
                    <a:pt x="202366" y="202307"/>
                    <a:pt x="202366" y="201014"/>
                    <a:pt x="203663" y="201014"/>
                  </a:cubicBezTo>
                  <a:cubicBezTo>
                    <a:pt x="203663" y="199720"/>
                    <a:pt x="204960" y="199720"/>
                    <a:pt x="206258" y="198427"/>
                  </a:cubicBezTo>
                  <a:cubicBezTo>
                    <a:pt x="206258" y="198427"/>
                    <a:pt x="206258" y="198427"/>
                    <a:pt x="227013" y="175149"/>
                  </a:cubicBezTo>
                  <a:cubicBezTo>
                    <a:pt x="227013" y="175149"/>
                    <a:pt x="227013" y="175149"/>
                    <a:pt x="227013" y="287660"/>
                  </a:cubicBezTo>
                  <a:cubicBezTo>
                    <a:pt x="227013" y="301886"/>
                    <a:pt x="215338" y="313525"/>
                    <a:pt x="201069" y="313525"/>
                  </a:cubicBezTo>
                  <a:cubicBezTo>
                    <a:pt x="201069" y="313525"/>
                    <a:pt x="201069" y="313525"/>
                    <a:pt x="25944" y="313525"/>
                  </a:cubicBezTo>
                  <a:cubicBezTo>
                    <a:pt x="11675" y="313525"/>
                    <a:pt x="0" y="301886"/>
                    <a:pt x="0" y="287660"/>
                  </a:cubicBezTo>
                  <a:cubicBezTo>
                    <a:pt x="0" y="287660"/>
                    <a:pt x="0" y="287660"/>
                    <a:pt x="0" y="72983"/>
                  </a:cubicBezTo>
                  <a:cubicBezTo>
                    <a:pt x="0" y="60051"/>
                    <a:pt x="10378" y="48412"/>
                    <a:pt x="24647" y="48412"/>
                  </a:cubicBezTo>
                  <a:close/>
                  <a:moveTo>
                    <a:pt x="242888" y="42062"/>
                  </a:moveTo>
                  <a:lnTo>
                    <a:pt x="285751" y="81750"/>
                  </a:lnTo>
                  <a:lnTo>
                    <a:pt x="279401" y="89687"/>
                  </a:lnTo>
                  <a:lnTo>
                    <a:pt x="200026" y="178587"/>
                  </a:lnTo>
                  <a:lnTo>
                    <a:pt x="193676" y="184937"/>
                  </a:lnTo>
                  <a:lnTo>
                    <a:pt x="150813" y="146837"/>
                  </a:lnTo>
                  <a:lnTo>
                    <a:pt x="155576" y="138899"/>
                  </a:lnTo>
                  <a:lnTo>
                    <a:pt x="236538" y="48412"/>
                  </a:lnTo>
                  <a:close/>
                  <a:moveTo>
                    <a:pt x="257175" y="26187"/>
                  </a:moveTo>
                  <a:lnTo>
                    <a:pt x="301625" y="64287"/>
                  </a:lnTo>
                  <a:lnTo>
                    <a:pt x="295275" y="72225"/>
                  </a:lnTo>
                  <a:lnTo>
                    <a:pt x="290513" y="75400"/>
                  </a:lnTo>
                  <a:lnTo>
                    <a:pt x="247650" y="37300"/>
                  </a:lnTo>
                  <a:lnTo>
                    <a:pt x="250825" y="34125"/>
                  </a:lnTo>
                  <a:close/>
                  <a:moveTo>
                    <a:pt x="285750" y="11899"/>
                  </a:moveTo>
                  <a:lnTo>
                    <a:pt x="279400" y="19837"/>
                  </a:lnTo>
                  <a:lnTo>
                    <a:pt x="304800" y="43649"/>
                  </a:lnTo>
                  <a:lnTo>
                    <a:pt x="312738" y="35712"/>
                  </a:lnTo>
                  <a:close/>
                  <a:moveTo>
                    <a:pt x="285265" y="516"/>
                  </a:moveTo>
                  <a:cubicBezTo>
                    <a:pt x="289152" y="-801"/>
                    <a:pt x="291744" y="516"/>
                    <a:pt x="294336" y="3151"/>
                  </a:cubicBezTo>
                  <a:cubicBezTo>
                    <a:pt x="294336" y="3151"/>
                    <a:pt x="294336" y="3151"/>
                    <a:pt x="318958" y="25545"/>
                  </a:cubicBezTo>
                  <a:cubicBezTo>
                    <a:pt x="324142" y="30814"/>
                    <a:pt x="325438" y="38718"/>
                    <a:pt x="320254" y="43987"/>
                  </a:cubicBezTo>
                  <a:cubicBezTo>
                    <a:pt x="320254" y="43987"/>
                    <a:pt x="320254" y="43987"/>
                    <a:pt x="305999" y="61112"/>
                  </a:cubicBezTo>
                  <a:cubicBezTo>
                    <a:pt x="305999" y="61112"/>
                    <a:pt x="305999" y="61112"/>
                    <a:pt x="261938" y="20276"/>
                  </a:cubicBezTo>
                  <a:cubicBezTo>
                    <a:pt x="261938" y="20276"/>
                    <a:pt x="261938" y="20276"/>
                    <a:pt x="276193" y="4468"/>
                  </a:cubicBezTo>
                  <a:cubicBezTo>
                    <a:pt x="278785" y="1834"/>
                    <a:pt x="281377" y="516"/>
                    <a:pt x="285265" y="516"/>
                  </a:cubicBezTo>
                  <a:close/>
                </a:path>
              </a:pathLst>
            </a:custGeom>
            <a:solidFill>
              <a:schemeClr val="accent3"/>
            </a:solidFill>
            <a:ln>
              <a:noFill/>
            </a:ln>
          </p:spPr>
          <p:txBody>
            <a:bodyPr/>
            <a:lstStyle/>
            <a:p>
              <a:endParaRPr lang="zh-CN" altLang="en-US"/>
            </a:p>
          </p:txBody>
        </p:sp>
      </p:grpSp>
      <p:grpSp>
        <p:nvGrpSpPr>
          <p:cNvPr id="10" name="组合 9"/>
          <p:cNvGrpSpPr/>
          <p:nvPr/>
        </p:nvGrpSpPr>
        <p:grpSpPr>
          <a:xfrm>
            <a:off x="9621959" y="3134239"/>
            <a:ext cx="1259840" cy="1259840"/>
            <a:chOff x="9621959" y="3134239"/>
            <a:chExt cx="1259840" cy="1259840"/>
          </a:xfrm>
        </p:grpSpPr>
        <p:sp>
          <p:nvSpPr>
            <p:cNvPr id="42" name="椭圆 41"/>
            <p:cNvSpPr/>
            <p:nvPr/>
          </p:nvSpPr>
          <p:spPr>
            <a:xfrm>
              <a:off x="9621959" y="3134239"/>
              <a:ext cx="1259840" cy="1259840"/>
            </a:xfrm>
            <a:prstGeom prst="ellipse">
              <a:avLst/>
            </a:prstGeom>
            <a:no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money-bag-of-dollars_44282"/>
            <p:cNvSpPr>
              <a:spLocks noChangeAspect="1"/>
            </p:cNvSpPr>
            <p:nvPr/>
          </p:nvSpPr>
          <p:spPr bwMode="auto">
            <a:xfrm>
              <a:off x="9964076" y="3497458"/>
              <a:ext cx="483317" cy="533402"/>
            </a:xfrm>
            <a:custGeom>
              <a:avLst/>
              <a:gdLst>
                <a:gd name="connsiteX0" fmla="*/ 89804 w 306388"/>
                <a:gd name="connsiteY0" fmla="*/ 211138 h 338138"/>
                <a:gd name="connsiteX1" fmla="*/ 125461 w 306388"/>
                <a:gd name="connsiteY1" fmla="*/ 283898 h 338138"/>
                <a:gd name="connsiteX2" fmla="*/ 142629 w 306388"/>
                <a:gd name="connsiteY2" fmla="*/ 234951 h 338138"/>
                <a:gd name="connsiteX3" fmla="*/ 153194 w 306388"/>
                <a:gd name="connsiteY3" fmla="*/ 236273 h 338138"/>
                <a:gd name="connsiteX4" fmla="*/ 163759 w 306388"/>
                <a:gd name="connsiteY4" fmla="*/ 234951 h 338138"/>
                <a:gd name="connsiteX5" fmla="*/ 180928 w 306388"/>
                <a:gd name="connsiteY5" fmla="*/ 281253 h 338138"/>
                <a:gd name="connsiteX6" fmla="*/ 213944 w 306388"/>
                <a:gd name="connsiteY6" fmla="*/ 211138 h 338138"/>
                <a:gd name="connsiteX7" fmla="*/ 265448 w 306388"/>
                <a:gd name="connsiteY7" fmla="*/ 234951 h 338138"/>
                <a:gd name="connsiteX8" fmla="*/ 306388 w 306388"/>
                <a:gd name="connsiteY8" fmla="*/ 293159 h 338138"/>
                <a:gd name="connsiteX9" fmla="*/ 306388 w 306388"/>
                <a:gd name="connsiteY9" fmla="*/ 338138 h 338138"/>
                <a:gd name="connsiteX10" fmla="*/ 0 w 306388"/>
                <a:gd name="connsiteY10" fmla="*/ 338138 h 338138"/>
                <a:gd name="connsiteX11" fmla="*/ 0 w 306388"/>
                <a:gd name="connsiteY11" fmla="*/ 293159 h 338138"/>
                <a:gd name="connsiteX12" fmla="*/ 40940 w 306388"/>
                <a:gd name="connsiteY12" fmla="*/ 234951 h 338138"/>
                <a:gd name="connsiteX13" fmla="*/ 89804 w 306388"/>
                <a:gd name="connsiteY13" fmla="*/ 211138 h 338138"/>
                <a:gd name="connsiteX14" fmla="*/ 153194 w 306388"/>
                <a:gd name="connsiteY14" fmla="*/ 11113 h 338138"/>
                <a:gd name="connsiteX15" fmla="*/ 63500 w 306388"/>
                <a:gd name="connsiteY15" fmla="*/ 86287 h 338138"/>
                <a:gd name="connsiteX16" fmla="*/ 64819 w 306388"/>
                <a:gd name="connsiteY16" fmla="*/ 87606 h 338138"/>
                <a:gd name="connsiteX17" fmla="*/ 67457 w 306388"/>
                <a:gd name="connsiteY17" fmla="*/ 88925 h 338138"/>
                <a:gd name="connsiteX18" fmla="*/ 74052 w 306388"/>
                <a:gd name="connsiteY18" fmla="*/ 96838 h 338138"/>
                <a:gd name="connsiteX19" fmla="*/ 153194 w 306388"/>
                <a:gd name="connsiteY19" fmla="*/ 30896 h 338138"/>
                <a:gd name="connsiteX20" fmla="*/ 231017 w 306388"/>
                <a:gd name="connsiteY20" fmla="*/ 96838 h 338138"/>
                <a:gd name="connsiteX21" fmla="*/ 242888 w 306388"/>
                <a:gd name="connsiteY21" fmla="*/ 87606 h 338138"/>
                <a:gd name="connsiteX22" fmla="*/ 153194 w 306388"/>
                <a:gd name="connsiteY22" fmla="*/ 11113 h 338138"/>
                <a:gd name="connsiteX23" fmla="*/ 153987 w 306388"/>
                <a:gd name="connsiteY23" fmla="*/ 0 h 338138"/>
                <a:gd name="connsiteX24" fmla="*/ 254038 w 306388"/>
                <a:gd name="connsiteY24" fmla="*/ 89535 h 338138"/>
                <a:gd name="connsiteX25" fmla="*/ 261937 w 306388"/>
                <a:gd name="connsiteY25" fmla="*/ 102702 h 338138"/>
                <a:gd name="connsiteX26" fmla="*/ 261937 w 306388"/>
                <a:gd name="connsiteY26" fmla="*/ 135620 h 338138"/>
                <a:gd name="connsiteX27" fmla="*/ 246140 w 306388"/>
                <a:gd name="connsiteY27" fmla="*/ 150103 h 338138"/>
                <a:gd name="connsiteX28" fmla="*/ 230342 w 306388"/>
                <a:gd name="connsiteY28" fmla="*/ 135620 h 338138"/>
                <a:gd name="connsiteX29" fmla="*/ 230342 w 306388"/>
                <a:gd name="connsiteY29" fmla="*/ 127719 h 338138"/>
                <a:gd name="connsiteX30" fmla="*/ 153987 w 306388"/>
                <a:gd name="connsiteY30" fmla="*/ 210671 h 338138"/>
                <a:gd name="connsiteX31" fmla="*/ 77632 w 306388"/>
                <a:gd name="connsiteY31" fmla="*/ 127719 h 338138"/>
                <a:gd name="connsiteX32" fmla="*/ 77632 w 306388"/>
                <a:gd name="connsiteY32" fmla="*/ 135620 h 338138"/>
                <a:gd name="connsiteX33" fmla="*/ 65784 w 306388"/>
                <a:gd name="connsiteY33" fmla="*/ 150103 h 338138"/>
                <a:gd name="connsiteX34" fmla="*/ 105278 w 306388"/>
                <a:gd name="connsiteY34" fmla="*/ 201454 h 338138"/>
                <a:gd name="connsiteX35" fmla="*/ 117126 w 306388"/>
                <a:gd name="connsiteY35" fmla="*/ 202771 h 338138"/>
                <a:gd name="connsiteX36" fmla="*/ 125025 w 306388"/>
                <a:gd name="connsiteY36" fmla="*/ 218571 h 338138"/>
                <a:gd name="connsiteX37" fmla="*/ 107911 w 306388"/>
                <a:gd name="connsiteY37" fmla="*/ 219888 h 338138"/>
                <a:gd name="connsiteX38" fmla="*/ 100012 w 306388"/>
                <a:gd name="connsiteY38" fmla="*/ 209354 h 338138"/>
                <a:gd name="connsiteX39" fmla="*/ 56568 w 306388"/>
                <a:gd name="connsiteY39" fmla="*/ 150103 h 338138"/>
                <a:gd name="connsiteX40" fmla="*/ 46037 w 306388"/>
                <a:gd name="connsiteY40" fmla="*/ 135620 h 338138"/>
                <a:gd name="connsiteX41" fmla="*/ 46037 w 306388"/>
                <a:gd name="connsiteY41" fmla="*/ 102702 h 338138"/>
                <a:gd name="connsiteX42" fmla="*/ 53936 w 306388"/>
                <a:gd name="connsiteY42" fmla="*/ 89535 h 338138"/>
                <a:gd name="connsiteX43" fmla="*/ 153987 w 306388"/>
                <a:gd name="connsiteY43"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06388" h="338138">
                  <a:moveTo>
                    <a:pt x="89804" y="211138"/>
                  </a:moveTo>
                  <a:cubicBezTo>
                    <a:pt x="125461" y="283898"/>
                    <a:pt x="125461" y="283898"/>
                    <a:pt x="125461" y="283898"/>
                  </a:cubicBezTo>
                  <a:cubicBezTo>
                    <a:pt x="142629" y="234951"/>
                    <a:pt x="142629" y="234951"/>
                    <a:pt x="142629" y="234951"/>
                  </a:cubicBezTo>
                  <a:cubicBezTo>
                    <a:pt x="146591" y="236273"/>
                    <a:pt x="149232" y="236273"/>
                    <a:pt x="153194" y="236273"/>
                  </a:cubicBezTo>
                  <a:cubicBezTo>
                    <a:pt x="157156" y="236273"/>
                    <a:pt x="159797" y="236273"/>
                    <a:pt x="163759" y="234951"/>
                  </a:cubicBezTo>
                  <a:cubicBezTo>
                    <a:pt x="180928" y="281253"/>
                    <a:pt x="180928" y="281253"/>
                    <a:pt x="180928" y="281253"/>
                  </a:cubicBezTo>
                  <a:cubicBezTo>
                    <a:pt x="213944" y="211138"/>
                    <a:pt x="213944" y="211138"/>
                    <a:pt x="213944" y="211138"/>
                  </a:cubicBezTo>
                  <a:cubicBezTo>
                    <a:pt x="265448" y="234951"/>
                    <a:pt x="265448" y="234951"/>
                    <a:pt x="265448" y="234951"/>
                  </a:cubicBezTo>
                  <a:cubicBezTo>
                    <a:pt x="287899" y="245534"/>
                    <a:pt x="306388" y="271992"/>
                    <a:pt x="306388" y="293159"/>
                  </a:cubicBezTo>
                  <a:cubicBezTo>
                    <a:pt x="306388" y="338138"/>
                    <a:pt x="306388" y="338138"/>
                    <a:pt x="306388" y="338138"/>
                  </a:cubicBezTo>
                  <a:cubicBezTo>
                    <a:pt x="0" y="338138"/>
                    <a:pt x="0" y="338138"/>
                    <a:pt x="0" y="338138"/>
                  </a:cubicBezTo>
                  <a:cubicBezTo>
                    <a:pt x="0" y="293159"/>
                    <a:pt x="0" y="293159"/>
                    <a:pt x="0" y="293159"/>
                  </a:cubicBezTo>
                  <a:cubicBezTo>
                    <a:pt x="0" y="271992"/>
                    <a:pt x="18489" y="245534"/>
                    <a:pt x="40940" y="234951"/>
                  </a:cubicBezTo>
                  <a:cubicBezTo>
                    <a:pt x="89804" y="211138"/>
                    <a:pt x="89804" y="211138"/>
                    <a:pt x="89804" y="211138"/>
                  </a:cubicBezTo>
                  <a:close/>
                  <a:moveTo>
                    <a:pt x="153194" y="11113"/>
                  </a:moveTo>
                  <a:cubicBezTo>
                    <a:pt x="108347" y="11113"/>
                    <a:pt x="70095" y="44084"/>
                    <a:pt x="63500" y="86287"/>
                  </a:cubicBezTo>
                  <a:cubicBezTo>
                    <a:pt x="63500" y="86287"/>
                    <a:pt x="63500" y="86287"/>
                    <a:pt x="64819" y="87606"/>
                  </a:cubicBezTo>
                  <a:cubicBezTo>
                    <a:pt x="66138" y="87606"/>
                    <a:pt x="66138" y="87606"/>
                    <a:pt x="67457" y="88925"/>
                  </a:cubicBezTo>
                  <a:cubicBezTo>
                    <a:pt x="70095" y="90244"/>
                    <a:pt x="72733" y="92881"/>
                    <a:pt x="74052" y="96838"/>
                  </a:cubicBezTo>
                  <a:cubicBezTo>
                    <a:pt x="79329" y="53316"/>
                    <a:pt x="112304" y="30896"/>
                    <a:pt x="153194" y="30896"/>
                  </a:cubicBezTo>
                  <a:cubicBezTo>
                    <a:pt x="194084" y="30896"/>
                    <a:pt x="227060" y="53316"/>
                    <a:pt x="231017" y="96838"/>
                  </a:cubicBezTo>
                  <a:cubicBezTo>
                    <a:pt x="233655" y="91563"/>
                    <a:pt x="238931" y="88925"/>
                    <a:pt x="242888" y="87606"/>
                  </a:cubicBezTo>
                  <a:cubicBezTo>
                    <a:pt x="236293" y="44084"/>
                    <a:pt x="199360" y="11113"/>
                    <a:pt x="153194" y="11113"/>
                  </a:cubicBezTo>
                  <a:close/>
                  <a:moveTo>
                    <a:pt x="153987" y="0"/>
                  </a:moveTo>
                  <a:cubicBezTo>
                    <a:pt x="205329" y="0"/>
                    <a:pt x="248773" y="39501"/>
                    <a:pt x="254038" y="89535"/>
                  </a:cubicBezTo>
                  <a:cubicBezTo>
                    <a:pt x="259304" y="92169"/>
                    <a:pt x="261937" y="97435"/>
                    <a:pt x="261937" y="102702"/>
                  </a:cubicBezTo>
                  <a:cubicBezTo>
                    <a:pt x="261937" y="135620"/>
                    <a:pt x="261937" y="135620"/>
                    <a:pt x="261937" y="135620"/>
                  </a:cubicBezTo>
                  <a:cubicBezTo>
                    <a:pt x="261937" y="143520"/>
                    <a:pt x="255355" y="150103"/>
                    <a:pt x="246140" y="150103"/>
                  </a:cubicBezTo>
                  <a:cubicBezTo>
                    <a:pt x="236924" y="150103"/>
                    <a:pt x="230342" y="143520"/>
                    <a:pt x="230342" y="135620"/>
                  </a:cubicBezTo>
                  <a:cubicBezTo>
                    <a:pt x="230342" y="127719"/>
                    <a:pt x="230342" y="127719"/>
                    <a:pt x="230342" y="127719"/>
                  </a:cubicBezTo>
                  <a:cubicBezTo>
                    <a:pt x="222443" y="171170"/>
                    <a:pt x="190848" y="210671"/>
                    <a:pt x="153987" y="210671"/>
                  </a:cubicBezTo>
                  <a:cubicBezTo>
                    <a:pt x="117126" y="210671"/>
                    <a:pt x="85531" y="171170"/>
                    <a:pt x="77632" y="127719"/>
                  </a:cubicBezTo>
                  <a:cubicBezTo>
                    <a:pt x="77632" y="135620"/>
                    <a:pt x="77632" y="135620"/>
                    <a:pt x="77632" y="135620"/>
                  </a:cubicBezTo>
                  <a:cubicBezTo>
                    <a:pt x="77632" y="142203"/>
                    <a:pt x="72367" y="147470"/>
                    <a:pt x="65784" y="150103"/>
                  </a:cubicBezTo>
                  <a:cubicBezTo>
                    <a:pt x="72367" y="171170"/>
                    <a:pt x="86848" y="189604"/>
                    <a:pt x="105278" y="201454"/>
                  </a:cubicBezTo>
                  <a:cubicBezTo>
                    <a:pt x="109227" y="200138"/>
                    <a:pt x="113177" y="200138"/>
                    <a:pt x="117126" y="202771"/>
                  </a:cubicBezTo>
                  <a:cubicBezTo>
                    <a:pt x="125025" y="206721"/>
                    <a:pt x="127658" y="213304"/>
                    <a:pt x="125025" y="218571"/>
                  </a:cubicBezTo>
                  <a:cubicBezTo>
                    <a:pt x="122392" y="222521"/>
                    <a:pt x="114493" y="223838"/>
                    <a:pt x="107911" y="219888"/>
                  </a:cubicBezTo>
                  <a:cubicBezTo>
                    <a:pt x="102645" y="217255"/>
                    <a:pt x="100012" y="213304"/>
                    <a:pt x="100012" y="209354"/>
                  </a:cubicBezTo>
                  <a:cubicBezTo>
                    <a:pt x="77632" y="194871"/>
                    <a:pt x="61834" y="173804"/>
                    <a:pt x="56568" y="150103"/>
                  </a:cubicBezTo>
                  <a:cubicBezTo>
                    <a:pt x="49986" y="147470"/>
                    <a:pt x="46037" y="142203"/>
                    <a:pt x="46037" y="135620"/>
                  </a:cubicBezTo>
                  <a:cubicBezTo>
                    <a:pt x="46037" y="102702"/>
                    <a:pt x="46037" y="102702"/>
                    <a:pt x="46037" y="102702"/>
                  </a:cubicBezTo>
                  <a:cubicBezTo>
                    <a:pt x="46037" y="97435"/>
                    <a:pt x="48670" y="92169"/>
                    <a:pt x="53936" y="89535"/>
                  </a:cubicBezTo>
                  <a:cubicBezTo>
                    <a:pt x="59201" y="39501"/>
                    <a:pt x="102645" y="0"/>
                    <a:pt x="153987" y="0"/>
                  </a:cubicBezTo>
                  <a:close/>
                </a:path>
              </a:pathLst>
            </a:custGeom>
            <a:solidFill>
              <a:schemeClr val="accent6">
                <a:lumMod val="75000"/>
              </a:schemeClr>
            </a:solidFill>
            <a:ln>
              <a:noFill/>
            </a:ln>
          </p:spPr>
          <p:txBody>
            <a:bodyPr/>
            <a:lstStyle/>
            <a:p>
              <a:endParaRPr lang="zh-CN" altLang="en-US"/>
            </a:p>
          </p:txBody>
        </p:sp>
      </p:grpSp>
      <p:sp>
        <p:nvSpPr>
          <p:cNvPr id="26" name="矩形 25"/>
          <p:cNvSpPr/>
          <p:nvPr/>
        </p:nvSpPr>
        <p:spPr>
          <a:xfrm>
            <a:off x="998109" y="4862428"/>
            <a:ext cx="1911709" cy="1126462"/>
          </a:xfrm>
          <a:prstGeom prst="rect">
            <a:avLst/>
          </a:prstGeom>
        </p:spPr>
        <p:txBody>
          <a:bodyPr wrap="square">
            <a:spAutoFit/>
          </a:bodyPr>
          <a:lstStyle/>
          <a:p>
            <a:pPr algn="just">
              <a:lnSpc>
                <a:spcPct val="120000"/>
              </a:lnSpc>
            </a:pPr>
            <a:r>
              <a:rPr lang="zh-CN" altLang="en-US" sz="1400" dirty="0">
                <a:solidFill>
                  <a:schemeClr val="tx1">
                    <a:lumMod val="50000"/>
                    <a:lumOff val="50000"/>
                  </a:schemeClr>
                </a:solidFill>
              </a:rPr>
              <a:t>用户可以在投影仪或者计算机上进行演示也可以将演示文稿打印出来</a:t>
            </a:r>
          </a:p>
        </p:txBody>
      </p:sp>
      <p:sp>
        <p:nvSpPr>
          <p:cNvPr id="28" name="矩形 27"/>
          <p:cNvSpPr/>
          <p:nvPr/>
        </p:nvSpPr>
        <p:spPr>
          <a:xfrm>
            <a:off x="4301586" y="4862428"/>
            <a:ext cx="1911709" cy="1126462"/>
          </a:xfrm>
          <a:prstGeom prst="rect">
            <a:avLst/>
          </a:prstGeom>
        </p:spPr>
        <p:txBody>
          <a:bodyPr wrap="square">
            <a:spAutoFit/>
          </a:bodyPr>
          <a:lstStyle/>
          <a:p>
            <a:pPr algn="just">
              <a:lnSpc>
                <a:spcPct val="120000"/>
              </a:lnSpc>
            </a:pPr>
            <a:r>
              <a:rPr lang="zh-CN" altLang="en-US" sz="1400" dirty="0">
                <a:solidFill>
                  <a:schemeClr val="tx1">
                    <a:lumMod val="50000"/>
                    <a:lumOff val="50000"/>
                  </a:schemeClr>
                </a:solidFill>
              </a:rPr>
              <a:t>用户可以在投影仪或者计算机上进行演示也可以将演示文稿打印出来</a:t>
            </a:r>
          </a:p>
        </p:txBody>
      </p:sp>
      <p:sp>
        <p:nvSpPr>
          <p:cNvPr id="29" name="矩形 28"/>
          <p:cNvSpPr/>
          <p:nvPr/>
        </p:nvSpPr>
        <p:spPr>
          <a:xfrm>
            <a:off x="7605063" y="4862428"/>
            <a:ext cx="1911709" cy="1126462"/>
          </a:xfrm>
          <a:prstGeom prst="rect">
            <a:avLst/>
          </a:prstGeom>
        </p:spPr>
        <p:txBody>
          <a:bodyPr wrap="square">
            <a:spAutoFit/>
          </a:bodyPr>
          <a:lstStyle/>
          <a:p>
            <a:pPr algn="just">
              <a:lnSpc>
                <a:spcPct val="120000"/>
              </a:lnSpc>
            </a:pPr>
            <a:r>
              <a:rPr lang="zh-CN" altLang="en-US" sz="1400" dirty="0">
                <a:solidFill>
                  <a:schemeClr val="tx1">
                    <a:lumMod val="50000"/>
                    <a:lumOff val="50000"/>
                  </a:schemeClr>
                </a:solidFill>
              </a:rPr>
              <a:t>用户可以在投影仪或者计算机上进行演示也可以将演示文稿打印出来</a:t>
            </a:r>
          </a:p>
        </p:txBody>
      </p:sp>
      <p:sp>
        <p:nvSpPr>
          <p:cNvPr id="30" name="矩形 29"/>
          <p:cNvSpPr/>
          <p:nvPr/>
        </p:nvSpPr>
        <p:spPr>
          <a:xfrm>
            <a:off x="2670762" y="1662752"/>
            <a:ext cx="1911709" cy="1126462"/>
          </a:xfrm>
          <a:prstGeom prst="rect">
            <a:avLst/>
          </a:prstGeom>
        </p:spPr>
        <p:txBody>
          <a:bodyPr wrap="square">
            <a:spAutoFit/>
          </a:bodyPr>
          <a:lstStyle/>
          <a:p>
            <a:pPr algn="just">
              <a:lnSpc>
                <a:spcPct val="120000"/>
              </a:lnSpc>
            </a:pPr>
            <a:r>
              <a:rPr lang="zh-CN" altLang="en-US" sz="1400" dirty="0">
                <a:solidFill>
                  <a:schemeClr val="tx1">
                    <a:lumMod val="50000"/>
                    <a:lumOff val="50000"/>
                  </a:schemeClr>
                </a:solidFill>
              </a:rPr>
              <a:t>用户可以在投影仪或者计算机上进行演示也可以将演示文稿打印出来</a:t>
            </a:r>
          </a:p>
        </p:txBody>
      </p:sp>
      <p:sp>
        <p:nvSpPr>
          <p:cNvPr id="49" name="矩形 48"/>
          <p:cNvSpPr/>
          <p:nvPr/>
        </p:nvSpPr>
        <p:spPr>
          <a:xfrm>
            <a:off x="5974239" y="1662752"/>
            <a:ext cx="1911709" cy="1126462"/>
          </a:xfrm>
          <a:prstGeom prst="rect">
            <a:avLst/>
          </a:prstGeom>
        </p:spPr>
        <p:txBody>
          <a:bodyPr wrap="square">
            <a:spAutoFit/>
          </a:bodyPr>
          <a:lstStyle/>
          <a:p>
            <a:pPr algn="just">
              <a:lnSpc>
                <a:spcPct val="120000"/>
              </a:lnSpc>
            </a:pPr>
            <a:r>
              <a:rPr lang="zh-CN" altLang="en-US" sz="1400" dirty="0">
                <a:solidFill>
                  <a:schemeClr val="tx1">
                    <a:lumMod val="50000"/>
                    <a:lumOff val="50000"/>
                  </a:schemeClr>
                </a:solidFill>
              </a:rPr>
              <a:t>用户可以在投影仪或者计算机上进行演示也可以将演示文稿打印出来</a:t>
            </a:r>
          </a:p>
        </p:txBody>
      </p:sp>
      <p:sp>
        <p:nvSpPr>
          <p:cNvPr id="50" name="矩形 49"/>
          <p:cNvSpPr/>
          <p:nvPr/>
        </p:nvSpPr>
        <p:spPr>
          <a:xfrm>
            <a:off x="9277716" y="1662752"/>
            <a:ext cx="1911709" cy="1126462"/>
          </a:xfrm>
          <a:prstGeom prst="rect">
            <a:avLst/>
          </a:prstGeom>
        </p:spPr>
        <p:txBody>
          <a:bodyPr wrap="square">
            <a:spAutoFit/>
          </a:bodyPr>
          <a:lstStyle/>
          <a:p>
            <a:pPr algn="just">
              <a:lnSpc>
                <a:spcPct val="120000"/>
              </a:lnSpc>
            </a:pPr>
            <a:r>
              <a:rPr lang="zh-CN" altLang="en-US" sz="1400" dirty="0">
                <a:solidFill>
                  <a:schemeClr val="tx1">
                    <a:lumMod val="50000"/>
                    <a:lumOff val="50000"/>
                  </a:schemeClr>
                </a:solidFill>
              </a:rPr>
              <a:t>用户可以在投影仪或者计算机上进行演示也可以将演示文稿打印出来</a:t>
            </a:r>
          </a:p>
        </p:txBody>
      </p:sp>
    </p:spTree>
    <p:extLst>
      <p:ext uri="{BB962C8B-B14F-4D97-AF65-F5344CB8AC3E}">
        <p14:creationId xmlns:p14="http://schemas.microsoft.com/office/powerpoint/2010/main" val="4255706707"/>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1000"/>
                                        <p:tgtEl>
                                          <p:spTgt spid="17"/>
                                        </p:tgtEl>
                                      </p:cBhvr>
                                    </p:animEffect>
                                  </p:childTnLst>
                                </p:cTn>
                              </p:par>
                            </p:childTnLst>
                          </p:cTn>
                        </p:par>
                        <p:par>
                          <p:cTn id="8" fill="hold">
                            <p:stCondLst>
                              <p:cond delay="1000"/>
                            </p:stCondLst>
                            <p:childTnLst>
                              <p:par>
                                <p:cTn id="9" presetID="53" presetClass="entr" presetSubtype="16"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500" fill="hold"/>
                                        <p:tgtEl>
                                          <p:spTgt spid="2"/>
                                        </p:tgtEl>
                                        <p:attrNameLst>
                                          <p:attrName>ppt_w</p:attrName>
                                        </p:attrNameLst>
                                      </p:cBhvr>
                                      <p:tavLst>
                                        <p:tav tm="0">
                                          <p:val>
                                            <p:fltVal val="0"/>
                                          </p:val>
                                        </p:tav>
                                        <p:tav tm="100000">
                                          <p:val>
                                            <p:strVal val="#ppt_w"/>
                                          </p:val>
                                        </p:tav>
                                      </p:tavLst>
                                    </p:anim>
                                    <p:anim calcmode="lin" valueType="num">
                                      <p:cBhvr>
                                        <p:cTn id="12" dur="500" fill="hold"/>
                                        <p:tgtEl>
                                          <p:spTgt spid="2"/>
                                        </p:tgtEl>
                                        <p:attrNameLst>
                                          <p:attrName>ppt_h</p:attrName>
                                        </p:attrNameLst>
                                      </p:cBhvr>
                                      <p:tavLst>
                                        <p:tav tm="0">
                                          <p:val>
                                            <p:fltVal val="0"/>
                                          </p:val>
                                        </p:tav>
                                        <p:tav tm="100000">
                                          <p:val>
                                            <p:strVal val="#ppt_h"/>
                                          </p:val>
                                        </p:tav>
                                      </p:tavLst>
                                    </p:anim>
                                    <p:animEffect transition="in" filter="fade">
                                      <p:cBhvr>
                                        <p:cTn id="13" dur="500"/>
                                        <p:tgtEl>
                                          <p:spTgt spid="2"/>
                                        </p:tgtEl>
                                      </p:cBhvr>
                                    </p:animEffect>
                                  </p:childTnLst>
                                </p:cTn>
                              </p:par>
                              <p:par>
                                <p:cTn id="14" presetID="53" presetClass="entr" presetSubtype="16" fill="hold" nodeType="withEffect">
                                  <p:stCondLst>
                                    <p:cond delay="250"/>
                                  </p:stCondLst>
                                  <p:childTnLst>
                                    <p:set>
                                      <p:cBhvr>
                                        <p:cTn id="15" dur="1" fill="hold">
                                          <p:stCondLst>
                                            <p:cond delay="0"/>
                                          </p:stCondLst>
                                        </p:cTn>
                                        <p:tgtEl>
                                          <p:spTgt spid="6"/>
                                        </p:tgtEl>
                                        <p:attrNameLst>
                                          <p:attrName>style.visibility</p:attrName>
                                        </p:attrNameLst>
                                      </p:cBhvr>
                                      <p:to>
                                        <p:strVal val="visible"/>
                                      </p:to>
                                    </p:set>
                                    <p:anim calcmode="lin" valueType="num">
                                      <p:cBhvr>
                                        <p:cTn id="16" dur="500" fill="hold"/>
                                        <p:tgtEl>
                                          <p:spTgt spid="6"/>
                                        </p:tgtEl>
                                        <p:attrNameLst>
                                          <p:attrName>ppt_w</p:attrName>
                                        </p:attrNameLst>
                                      </p:cBhvr>
                                      <p:tavLst>
                                        <p:tav tm="0">
                                          <p:val>
                                            <p:fltVal val="0"/>
                                          </p:val>
                                        </p:tav>
                                        <p:tav tm="100000">
                                          <p:val>
                                            <p:strVal val="#ppt_w"/>
                                          </p:val>
                                        </p:tav>
                                      </p:tavLst>
                                    </p:anim>
                                    <p:anim calcmode="lin" valueType="num">
                                      <p:cBhvr>
                                        <p:cTn id="17" dur="500" fill="hold"/>
                                        <p:tgtEl>
                                          <p:spTgt spid="6"/>
                                        </p:tgtEl>
                                        <p:attrNameLst>
                                          <p:attrName>ppt_h</p:attrName>
                                        </p:attrNameLst>
                                      </p:cBhvr>
                                      <p:tavLst>
                                        <p:tav tm="0">
                                          <p:val>
                                            <p:fltVal val="0"/>
                                          </p:val>
                                        </p:tav>
                                        <p:tav tm="100000">
                                          <p:val>
                                            <p:strVal val="#ppt_h"/>
                                          </p:val>
                                        </p:tav>
                                      </p:tavLst>
                                    </p:anim>
                                    <p:animEffect transition="in" filter="fade">
                                      <p:cBhvr>
                                        <p:cTn id="18" dur="500"/>
                                        <p:tgtEl>
                                          <p:spTgt spid="6"/>
                                        </p:tgtEl>
                                      </p:cBhvr>
                                    </p:animEffect>
                                  </p:childTnLst>
                                </p:cTn>
                              </p:par>
                              <p:par>
                                <p:cTn id="19" presetID="53" presetClass="entr" presetSubtype="16" fill="hold" nodeType="withEffect">
                                  <p:stCondLst>
                                    <p:cond delay="50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par>
                                <p:cTn id="24" presetID="53" presetClass="entr" presetSubtype="16" fill="hold" nodeType="withEffect">
                                  <p:stCondLst>
                                    <p:cond delay="750"/>
                                  </p:stCondLst>
                                  <p:childTnLst>
                                    <p:set>
                                      <p:cBhvr>
                                        <p:cTn id="25" dur="1" fill="hold">
                                          <p:stCondLst>
                                            <p:cond delay="0"/>
                                          </p:stCondLst>
                                        </p:cTn>
                                        <p:tgtEl>
                                          <p:spTgt spid="8"/>
                                        </p:tgtEl>
                                        <p:attrNameLst>
                                          <p:attrName>style.visibility</p:attrName>
                                        </p:attrNameLst>
                                      </p:cBhvr>
                                      <p:to>
                                        <p:strVal val="visible"/>
                                      </p:to>
                                    </p:set>
                                    <p:anim calcmode="lin" valueType="num">
                                      <p:cBhvr>
                                        <p:cTn id="26" dur="500" fill="hold"/>
                                        <p:tgtEl>
                                          <p:spTgt spid="8"/>
                                        </p:tgtEl>
                                        <p:attrNameLst>
                                          <p:attrName>ppt_w</p:attrName>
                                        </p:attrNameLst>
                                      </p:cBhvr>
                                      <p:tavLst>
                                        <p:tav tm="0">
                                          <p:val>
                                            <p:fltVal val="0"/>
                                          </p:val>
                                        </p:tav>
                                        <p:tav tm="100000">
                                          <p:val>
                                            <p:strVal val="#ppt_w"/>
                                          </p:val>
                                        </p:tav>
                                      </p:tavLst>
                                    </p:anim>
                                    <p:anim calcmode="lin" valueType="num">
                                      <p:cBhvr>
                                        <p:cTn id="27" dur="500" fill="hold"/>
                                        <p:tgtEl>
                                          <p:spTgt spid="8"/>
                                        </p:tgtEl>
                                        <p:attrNameLst>
                                          <p:attrName>ppt_h</p:attrName>
                                        </p:attrNameLst>
                                      </p:cBhvr>
                                      <p:tavLst>
                                        <p:tav tm="0">
                                          <p:val>
                                            <p:fltVal val="0"/>
                                          </p:val>
                                        </p:tav>
                                        <p:tav tm="100000">
                                          <p:val>
                                            <p:strVal val="#ppt_h"/>
                                          </p:val>
                                        </p:tav>
                                      </p:tavLst>
                                    </p:anim>
                                    <p:animEffect transition="in" filter="fade">
                                      <p:cBhvr>
                                        <p:cTn id="28" dur="500"/>
                                        <p:tgtEl>
                                          <p:spTgt spid="8"/>
                                        </p:tgtEl>
                                      </p:cBhvr>
                                    </p:animEffect>
                                  </p:childTnLst>
                                </p:cTn>
                              </p:par>
                              <p:par>
                                <p:cTn id="29" presetID="53" presetClass="entr" presetSubtype="16" fill="hold" nodeType="withEffect">
                                  <p:stCondLst>
                                    <p:cond delay="1000"/>
                                  </p:stCondLst>
                                  <p:childTnLst>
                                    <p:set>
                                      <p:cBhvr>
                                        <p:cTn id="30" dur="1" fill="hold">
                                          <p:stCondLst>
                                            <p:cond delay="0"/>
                                          </p:stCondLst>
                                        </p:cTn>
                                        <p:tgtEl>
                                          <p:spTgt spid="9"/>
                                        </p:tgtEl>
                                        <p:attrNameLst>
                                          <p:attrName>style.visibility</p:attrName>
                                        </p:attrNameLst>
                                      </p:cBhvr>
                                      <p:to>
                                        <p:strVal val="visible"/>
                                      </p:to>
                                    </p:set>
                                    <p:anim calcmode="lin" valueType="num">
                                      <p:cBhvr>
                                        <p:cTn id="31" dur="500" fill="hold"/>
                                        <p:tgtEl>
                                          <p:spTgt spid="9"/>
                                        </p:tgtEl>
                                        <p:attrNameLst>
                                          <p:attrName>ppt_w</p:attrName>
                                        </p:attrNameLst>
                                      </p:cBhvr>
                                      <p:tavLst>
                                        <p:tav tm="0">
                                          <p:val>
                                            <p:fltVal val="0"/>
                                          </p:val>
                                        </p:tav>
                                        <p:tav tm="100000">
                                          <p:val>
                                            <p:strVal val="#ppt_w"/>
                                          </p:val>
                                        </p:tav>
                                      </p:tavLst>
                                    </p:anim>
                                    <p:anim calcmode="lin" valueType="num">
                                      <p:cBhvr>
                                        <p:cTn id="32" dur="500" fill="hold"/>
                                        <p:tgtEl>
                                          <p:spTgt spid="9"/>
                                        </p:tgtEl>
                                        <p:attrNameLst>
                                          <p:attrName>ppt_h</p:attrName>
                                        </p:attrNameLst>
                                      </p:cBhvr>
                                      <p:tavLst>
                                        <p:tav tm="0">
                                          <p:val>
                                            <p:fltVal val="0"/>
                                          </p:val>
                                        </p:tav>
                                        <p:tav tm="100000">
                                          <p:val>
                                            <p:strVal val="#ppt_h"/>
                                          </p:val>
                                        </p:tav>
                                      </p:tavLst>
                                    </p:anim>
                                    <p:animEffect transition="in" filter="fade">
                                      <p:cBhvr>
                                        <p:cTn id="33" dur="500"/>
                                        <p:tgtEl>
                                          <p:spTgt spid="9"/>
                                        </p:tgtEl>
                                      </p:cBhvr>
                                    </p:animEffect>
                                  </p:childTnLst>
                                </p:cTn>
                              </p:par>
                              <p:par>
                                <p:cTn id="34" presetID="53" presetClass="entr" presetSubtype="16" fill="hold" nodeType="withEffect">
                                  <p:stCondLst>
                                    <p:cond delay="1250"/>
                                  </p:stCondLst>
                                  <p:childTnLst>
                                    <p:set>
                                      <p:cBhvr>
                                        <p:cTn id="35" dur="1" fill="hold">
                                          <p:stCondLst>
                                            <p:cond delay="0"/>
                                          </p:stCondLst>
                                        </p:cTn>
                                        <p:tgtEl>
                                          <p:spTgt spid="10"/>
                                        </p:tgtEl>
                                        <p:attrNameLst>
                                          <p:attrName>style.visibility</p:attrName>
                                        </p:attrNameLst>
                                      </p:cBhvr>
                                      <p:to>
                                        <p:strVal val="visible"/>
                                      </p:to>
                                    </p:set>
                                    <p:anim calcmode="lin" valueType="num">
                                      <p:cBhvr>
                                        <p:cTn id="36" dur="500" fill="hold"/>
                                        <p:tgtEl>
                                          <p:spTgt spid="10"/>
                                        </p:tgtEl>
                                        <p:attrNameLst>
                                          <p:attrName>ppt_w</p:attrName>
                                        </p:attrNameLst>
                                      </p:cBhvr>
                                      <p:tavLst>
                                        <p:tav tm="0">
                                          <p:val>
                                            <p:fltVal val="0"/>
                                          </p:val>
                                        </p:tav>
                                        <p:tav tm="100000">
                                          <p:val>
                                            <p:strVal val="#ppt_w"/>
                                          </p:val>
                                        </p:tav>
                                      </p:tavLst>
                                    </p:anim>
                                    <p:anim calcmode="lin" valueType="num">
                                      <p:cBhvr>
                                        <p:cTn id="37" dur="500" fill="hold"/>
                                        <p:tgtEl>
                                          <p:spTgt spid="10"/>
                                        </p:tgtEl>
                                        <p:attrNameLst>
                                          <p:attrName>ppt_h</p:attrName>
                                        </p:attrNameLst>
                                      </p:cBhvr>
                                      <p:tavLst>
                                        <p:tav tm="0">
                                          <p:val>
                                            <p:fltVal val="0"/>
                                          </p:val>
                                        </p:tav>
                                        <p:tav tm="100000">
                                          <p:val>
                                            <p:strVal val="#ppt_h"/>
                                          </p:val>
                                        </p:tav>
                                      </p:tavLst>
                                    </p:anim>
                                    <p:animEffect transition="in" filter="fade">
                                      <p:cBhvr>
                                        <p:cTn id="38" dur="500"/>
                                        <p:tgtEl>
                                          <p:spTgt spid="10"/>
                                        </p:tgtEl>
                                      </p:cBhvr>
                                    </p:animEffect>
                                  </p:childTnLst>
                                </p:cTn>
                              </p:par>
                            </p:childTnLst>
                          </p:cTn>
                        </p:par>
                        <p:par>
                          <p:cTn id="39" fill="hold">
                            <p:stCondLst>
                              <p:cond delay="2750"/>
                            </p:stCondLst>
                            <p:childTnLst>
                              <p:par>
                                <p:cTn id="40" presetID="12" presetClass="entr" presetSubtype="1" fill="hold" grpId="0" nodeType="afterEffect">
                                  <p:stCondLst>
                                    <p:cond delay="0"/>
                                  </p:stCondLst>
                                  <p:childTnLst>
                                    <p:set>
                                      <p:cBhvr>
                                        <p:cTn id="41" dur="1" fill="hold">
                                          <p:stCondLst>
                                            <p:cond delay="0"/>
                                          </p:stCondLst>
                                        </p:cTn>
                                        <p:tgtEl>
                                          <p:spTgt spid="26"/>
                                        </p:tgtEl>
                                        <p:attrNameLst>
                                          <p:attrName>style.visibility</p:attrName>
                                        </p:attrNameLst>
                                      </p:cBhvr>
                                      <p:to>
                                        <p:strVal val="visible"/>
                                      </p:to>
                                    </p:set>
                                    <p:anim calcmode="lin" valueType="num">
                                      <p:cBhvr additive="base">
                                        <p:cTn id="42" dur="500"/>
                                        <p:tgtEl>
                                          <p:spTgt spid="26"/>
                                        </p:tgtEl>
                                        <p:attrNameLst>
                                          <p:attrName>ppt_y</p:attrName>
                                        </p:attrNameLst>
                                      </p:cBhvr>
                                      <p:tavLst>
                                        <p:tav tm="0">
                                          <p:val>
                                            <p:strVal val="#ppt_y-#ppt_h*1.125000"/>
                                          </p:val>
                                        </p:tav>
                                        <p:tav tm="100000">
                                          <p:val>
                                            <p:strVal val="#ppt_y"/>
                                          </p:val>
                                        </p:tav>
                                      </p:tavLst>
                                    </p:anim>
                                    <p:animEffect transition="in" filter="wipe(down)">
                                      <p:cBhvr>
                                        <p:cTn id="43" dur="500"/>
                                        <p:tgtEl>
                                          <p:spTgt spid="26"/>
                                        </p:tgtEl>
                                      </p:cBhvr>
                                    </p:animEffect>
                                  </p:childTnLst>
                                </p:cTn>
                              </p:par>
                              <p:par>
                                <p:cTn id="44" presetID="12" presetClass="entr" presetSubtype="4" fill="hold" grpId="0" nodeType="withEffect">
                                  <p:stCondLst>
                                    <p:cond delay="250"/>
                                  </p:stCondLst>
                                  <p:childTnLst>
                                    <p:set>
                                      <p:cBhvr>
                                        <p:cTn id="45" dur="1" fill="hold">
                                          <p:stCondLst>
                                            <p:cond delay="0"/>
                                          </p:stCondLst>
                                        </p:cTn>
                                        <p:tgtEl>
                                          <p:spTgt spid="30"/>
                                        </p:tgtEl>
                                        <p:attrNameLst>
                                          <p:attrName>style.visibility</p:attrName>
                                        </p:attrNameLst>
                                      </p:cBhvr>
                                      <p:to>
                                        <p:strVal val="visible"/>
                                      </p:to>
                                    </p:set>
                                    <p:anim calcmode="lin" valueType="num">
                                      <p:cBhvr additive="base">
                                        <p:cTn id="46" dur="500"/>
                                        <p:tgtEl>
                                          <p:spTgt spid="30"/>
                                        </p:tgtEl>
                                        <p:attrNameLst>
                                          <p:attrName>ppt_y</p:attrName>
                                        </p:attrNameLst>
                                      </p:cBhvr>
                                      <p:tavLst>
                                        <p:tav tm="0">
                                          <p:val>
                                            <p:strVal val="#ppt_y+#ppt_h*1.125000"/>
                                          </p:val>
                                        </p:tav>
                                        <p:tav tm="100000">
                                          <p:val>
                                            <p:strVal val="#ppt_y"/>
                                          </p:val>
                                        </p:tav>
                                      </p:tavLst>
                                    </p:anim>
                                    <p:animEffect transition="in" filter="wipe(up)">
                                      <p:cBhvr>
                                        <p:cTn id="47" dur="500"/>
                                        <p:tgtEl>
                                          <p:spTgt spid="30"/>
                                        </p:tgtEl>
                                      </p:cBhvr>
                                    </p:animEffect>
                                  </p:childTnLst>
                                </p:cTn>
                              </p:par>
                              <p:par>
                                <p:cTn id="48" presetID="12" presetClass="entr" presetSubtype="1" fill="hold" grpId="0" nodeType="withEffect">
                                  <p:stCondLst>
                                    <p:cond delay="500"/>
                                  </p:stCondLst>
                                  <p:childTnLst>
                                    <p:set>
                                      <p:cBhvr>
                                        <p:cTn id="49" dur="1" fill="hold">
                                          <p:stCondLst>
                                            <p:cond delay="0"/>
                                          </p:stCondLst>
                                        </p:cTn>
                                        <p:tgtEl>
                                          <p:spTgt spid="28"/>
                                        </p:tgtEl>
                                        <p:attrNameLst>
                                          <p:attrName>style.visibility</p:attrName>
                                        </p:attrNameLst>
                                      </p:cBhvr>
                                      <p:to>
                                        <p:strVal val="visible"/>
                                      </p:to>
                                    </p:set>
                                    <p:anim calcmode="lin" valueType="num">
                                      <p:cBhvr additive="base">
                                        <p:cTn id="50" dur="500"/>
                                        <p:tgtEl>
                                          <p:spTgt spid="28"/>
                                        </p:tgtEl>
                                        <p:attrNameLst>
                                          <p:attrName>ppt_y</p:attrName>
                                        </p:attrNameLst>
                                      </p:cBhvr>
                                      <p:tavLst>
                                        <p:tav tm="0">
                                          <p:val>
                                            <p:strVal val="#ppt_y-#ppt_h*1.125000"/>
                                          </p:val>
                                        </p:tav>
                                        <p:tav tm="100000">
                                          <p:val>
                                            <p:strVal val="#ppt_y"/>
                                          </p:val>
                                        </p:tav>
                                      </p:tavLst>
                                    </p:anim>
                                    <p:animEffect transition="in" filter="wipe(down)">
                                      <p:cBhvr>
                                        <p:cTn id="51" dur="500"/>
                                        <p:tgtEl>
                                          <p:spTgt spid="28"/>
                                        </p:tgtEl>
                                      </p:cBhvr>
                                    </p:animEffect>
                                  </p:childTnLst>
                                </p:cTn>
                              </p:par>
                              <p:par>
                                <p:cTn id="52" presetID="12" presetClass="entr" presetSubtype="4" fill="hold" grpId="0" nodeType="withEffect">
                                  <p:stCondLst>
                                    <p:cond delay="750"/>
                                  </p:stCondLst>
                                  <p:childTnLst>
                                    <p:set>
                                      <p:cBhvr>
                                        <p:cTn id="53" dur="1" fill="hold">
                                          <p:stCondLst>
                                            <p:cond delay="0"/>
                                          </p:stCondLst>
                                        </p:cTn>
                                        <p:tgtEl>
                                          <p:spTgt spid="49"/>
                                        </p:tgtEl>
                                        <p:attrNameLst>
                                          <p:attrName>style.visibility</p:attrName>
                                        </p:attrNameLst>
                                      </p:cBhvr>
                                      <p:to>
                                        <p:strVal val="visible"/>
                                      </p:to>
                                    </p:set>
                                    <p:anim calcmode="lin" valueType="num">
                                      <p:cBhvr additive="base">
                                        <p:cTn id="54" dur="500"/>
                                        <p:tgtEl>
                                          <p:spTgt spid="49"/>
                                        </p:tgtEl>
                                        <p:attrNameLst>
                                          <p:attrName>ppt_y</p:attrName>
                                        </p:attrNameLst>
                                      </p:cBhvr>
                                      <p:tavLst>
                                        <p:tav tm="0">
                                          <p:val>
                                            <p:strVal val="#ppt_y+#ppt_h*1.125000"/>
                                          </p:val>
                                        </p:tav>
                                        <p:tav tm="100000">
                                          <p:val>
                                            <p:strVal val="#ppt_y"/>
                                          </p:val>
                                        </p:tav>
                                      </p:tavLst>
                                    </p:anim>
                                    <p:animEffect transition="in" filter="wipe(up)">
                                      <p:cBhvr>
                                        <p:cTn id="55" dur="500"/>
                                        <p:tgtEl>
                                          <p:spTgt spid="49"/>
                                        </p:tgtEl>
                                      </p:cBhvr>
                                    </p:animEffect>
                                  </p:childTnLst>
                                </p:cTn>
                              </p:par>
                              <p:par>
                                <p:cTn id="56" presetID="12" presetClass="entr" presetSubtype="1" fill="hold" grpId="0" nodeType="withEffect">
                                  <p:stCondLst>
                                    <p:cond delay="1000"/>
                                  </p:stCondLst>
                                  <p:childTnLst>
                                    <p:set>
                                      <p:cBhvr>
                                        <p:cTn id="57" dur="1" fill="hold">
                                          <p:stCondLst>
                                            <p:cond delay="0"/>
                                          </p:stCondLst>
                                        </p:cTn>
                                        <p:tgtEl>
                                          <p:spTgt spid="29"/>
                                        </p:tgtEl>
                                        <p:attrNameLst>
                                          <p:attrName>style.visibility</p:attrName>
                                        </p:attrNameLst>
                                      </p:cBhvr>
                                      <p:to>
                                        <p:strVal val="visible"/>
                                      </p:to>
                                    </p:set>
                                    <p:anim calcmode="lin" valueType="num">
                                      <p:cBhvr additive="base">
                                        <p:cTn id="58" dur="500"/>
                                        <p:tgtEl>
                                          <p:spTgt spid="29"/>
                                        </p:tgtEl>
                                        <p:attrNameLst>
                                          <p:attrName>ppt_y</p:attrName>
                                        </p:attrNameLst>
                                      </p:cBhvr>
                                      <p:tavLst>
                                        <p:tav tm="0">
                                          <p:val>
                                            <p:strVal val="#ppt_y-#ppt_h*1.125000"/>
                                          </p:val>
                                        </p:tav>
                                        <p:tav tm="100000">
                                          <p:val>
                                            <p:strVal val="#ppt_y"/>
                                          </p:val>
                                        </p:tav>
                                      </p:tavLst>
                                    </p:anim>
                                    <p:animEffect transition="in" filter="wipe(down)">
                                      <p:cBhvr>
                                        <p:cTn id="59" dur="500"/>
                                        <p:tgtEl>
                                          <p:spTgt spid="29"/>
                                        </p:tgtEl>
                                      </p:cBhvr>
                                    </p:animEffect>
                                  </p:childTnLst>
                                </p:cTn>
                              </p:par>
                              <p:par>
                                <p:cTn id="60" presetID="12" presetClass="entr" presetSubtype="4" fill="hold" grpId="0" nodeType="withEffect">
                                  <p:stCondLst>
                                    <p:cond delay="1250"/>
                                  </p:stCondLst>
                                  <p:childTnLst>
                                    <p:set>
                                      <p:cBhvr>
                                        <p:cTn id="61" dur="1" fill="hold">
                                          <p:stCondLst>
                                            <p:cond delay="0"/>
                                          </p:stCondLst>
                                        </p:cTn>
                                        <p:tgtEl>
                                          <p:spTgt spid="50"/>
                                        </p:tgtEl>
                                        <p:attrNameLst>
                                          <p:attrName>style.visibility</p:attrName>
                                        </p:attrNameLst>
                                      </p:cBhvr>
                                      <p:to>
                                        <p:strVal val="visible"/>
                                      </p:to>
                                    </p:set>
                                    <p:anim calcmode="lin" valueType="num">
                                      <p:cBhvr additive="base">
                                        <p:cTn id="62" dur="500"/>
                                        <p:tgtEl>
                                          <p:spTgt spid="50"/>
                                        </p:tgtEl>
                                        <p:attrNameLst>
                                          <p:attrName>ppt_y</p:attrName>
                                        </p:attrNameLst>
                                      </p:cBhvr>
                                      <p:tavLst>
                                        <p:tav tm="0">
                                          <p:val>
                                            <p:strVal val="#ppt_y+#ppt_h*1.125000"/>
                                          </p:val>
                                        </p:tav>
                                        <p:tav tm="100000">
                                          <p:val>
                                            <p:strVal val="#ppt_y"/>
                                          </p:val>
                                        </p:tav>
                                      </p:tavLst>
                                    </p:anim>
                                    <p:animEffect transition="in" filter="wipe(up)">
                                      <p:cBhvr>
                                        <p:cTn id="63"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8" grpId="0"/>
      <p:bldP spid="29" grpId="0"/>
      <p:bldP spid="30" grpId="0"/>
      <p:bldP spid="49" grpId="0"/>
      <p:bldP spid="5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占位符 5"/>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l="21381" r="21381"/>
          <a:stretch>
            <a:fillRect/>
          </a:stretch>
        </p:blipFill>
        <p:spPr/>
      </p:pic>
      <p:pic>
        <p:nvPicPr>
          <p:cNvPr id="20" name="图片占位符 19"/>
          <p:cNvPicPr>
            <a:picLocks noGrp="1" noChangeAspect="1"/>
          </p:cNvPicPr>
          <p:nvPr>
            <p:ph type="pic" sz="quarter" idx="11"/>
          </p:nvPr>
        </p:nvPicPr>
        <p:blipFill>
          <a:blip r:embed="rId4" cstate="print">
            <a:extLst>
              <a:ext uri="{28A0092B-C50C-407E-A947-70E740481C1C}">
                <a14:useLocalDpi xmlns:a14="http://schemas.microsoft.com/office/drawing/2010/main" val="0"/>
              </a:ext>
            </a:extLst>
          </a:blip>
          <a:srcRect l="21429" r="21429"/>
          <a:stretch>
            <a:fillRect/>
          </a:stretch>
        </p:blipFill>
        <p:spPr/>
      </p:pic>
      <p:pic>
        <p:nvPicPr>
          <p:cNvPr id="22" name="图片占位符 21"/>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rcRect l="21429" r="21429"/>
          <a:stretch>
            <a:fillRect/>
          </a:stretch>
        </p:blipFill>
        <p:spPr/>
      </p:pic>
      <p:pic>
        <p:nvPicPr>
          <p:cNvPr id="24" name="图片占位符 23"/>
          <p:cNvPicPr>
            <a:picLocks noGrp="1" noChangeAspect="1"/>
          </p:cNvPicPr>
          <p:nvPr>
            <p:ph type="pic" sz="quarter" idx="13"/>
          </p:nvPr>
        </p:nvPicPr>
        <p:blipFill>
          <a:blip r:embed="rId6" cstate="print">
            <a:extLst>
              <a:ext uri="{28A0092B-C50C-407E-A947-70E740481C1C}">
                <a14:useLocalDpi xmlns:a14="http://schemas.microsoft.com/office/drawing/2010/main" val="0"/>
              </a:ext>
            </a:extLst>
          </a:blip>
          <a:srcRect l="21429" r="21429"/>
          <a:stretch>
            <a:fillRect/>
          </a:stretch>
        </p:blipFill>
        <p:spPr/>
      </p:pic>
      <p:cxnSp>
        <p:nvCxnSpPr>
          <p:cNvPr id="3" name="直接连接符 2"/>
          <p:cNvCxnSpPr/>
          <p:nvPr/>
        </p:nvCxnSpPr>
        <p:spPr>
          <a:xfrm>
            <a:off x="5682000" y="385911"/>
            <a:ext cx="828000" cy="0"/>
          </a:xfrm>
          <a:prstGeom prst="line">
            <a:avLst/>
          </a:prstGeom>
          <a:ln w="38100" cap="rnd">
            <a:solidFill>
              <a:schemeClr val="accent3"/>
            </a:solidFill>
            <a:round/>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864098" y="445903"/>
            <a:ext cx="2463802" cy="523220"/>
          </a:xfrm>
          <a:prstGeom prst="rect">
            <a:avLst/>
          </a:prstGeom>
          <a:noFill/>
        </p:spPr>
        <p:txBody>
          <a:bodyPr wrap="square" rtlCol="0">
            <a:spAutoFit/>
          </a:bodyPr>
          <a:lstStyle/>
          <a:p>
            <a:pPr algn="dist"/>
            <a:r>
              <a:rPr lang="zh-CN" altLang="en-US" sz="2800" b="1" dirty="0">
                <a:solidFill>
                  <a:schemeClr val="accent6">
                    <a:lumMod val="50000"/>
                  </a:schemeClr>
                </a:solidFill>
              </a:rPr>
              <a:t>标题文字添加</a:t>
            </a:r>
          </a:p>
        </p:txBody>
      </p:sp>
      <p:sp>
        <p:nvSpPr>
          <p:cNvPr id="5" name="文本框 4"/>
          <p:cNvSpPr txBox="1"/>
          <p:nvPr/>
        </p:nvSpPr>
        <p:spPr>
          <a:xfrm>
            <a:off x="4635695" y="918323"/>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sp>
        <p:nvSpPr>
          <p:cNvPr id="7" name="矩形 6"/>
          <p:cNvSpPr/>
          <p:nvPr/>
        </p:nvSpPr>
        <p:spPr>
          <a:xfrm>
            <a:off x="0" y="3302001"/>
            <a:ext cx="3048000" cy="3556000"/>
          </a:xfrm>
          <a:prstGeom prst="rect">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3048000" y="3302001"/>
            <a:ext cx="3048000" cy="3556000"/>
          </a:xfrm>
          <a:prstGeom prst="rect">
            <a:avLst/>
          </a:prstGeom>
          <a:solidFill>
            <a:schemeClr val="accent6">
              <a:lumMod val="75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6096000" y="3302001"/>
            <a:ext cx="3048000" cy="3556000"/>
          </a:xfrm>
          <a:prstGeom prst="rect">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144000" y="3302001"/>
            <a:ext cx="3048000" cy="3556000"/>
          </a:xfrm>
          <a:prstGeom prst="rect">
            <a:avLst/>
          </a:prstGeom>
          <a:solidFill>
            <a:schemeClr val="accent6">
              <a:lumMod val="75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money-bag-of-dollars_44282"/>
          <p:cNvSpPr>
            <a:spLocks noChangeAspect="1"/>
          </p:cNvSpPr>
          <p:nvPr/>
        </p:nvSpPr>
        <p:spPr bwMode="auto">
          <a:xfrm>
            <a:off x="1298080" y="3989804"/>
            <a:ext cx="451840" cy="539623"/>
          </a:xfrm>
          <a:custGeom>
            <a:avLst/>
            <a:gdLst>
              <a:gd name="connsiteX0" fmla="*/ 132196 w 277813"/>
              <a:gd name="connsiteY0" fmla="*/ 133350 h 331788"/>
              <a:gd name="connsiteX1" fmla="*/ 132196 w 277813"/>
              <a:gd name="connsiteY1" fmla="*/ 152673 h 331788"/>
              <a:gd name="connsiteX2" fmla="*/ 99724 w 277813"/>
              <a:gd name="connsiteY2" fmla="*/ 186167 h 331788"/>
              <a:gd name="connsiteX3" fmla="*/ 134793 w 277813"/>
              <a:gd name="connsiteY3" fmla="*/ 220949 h 331788"/>
              <a:gd name="connsiteX4" fmla="*/ 154276 w 277813"/>
              <a:gd name="connsiteY4" fmla="*/ 237696 h 331788"/>
              <a:gd name="connsiteX5" fmla="*/ 136092 w 277813"/>
              <a:gd name="connsiteY5" fmla="*/ 249290 h 331788"/>
              <a:gd name="connsiteX6" fmla="*/ 104920 w 277813"/>
              <a:gd name="connsiteY6" fmla="*/ 241561 h 331788"/>
              <a:gd name="connsiteX7" fmla="*/ 98425 w 277813"/>
              <a:gd name="connsiteY7" fmla="*/ 263460 h 331788"/>
              <a:gd name="connsiteX8" fmla="*/ 130897 w 277813"/>
              <a:gd name="connsiteY8" fmla="*/ 272478 h 331788"/>
              <a:gd name="connsiteX9" fmla="*/ 130897 w 277813"/>
              <a:gd name="connsiteY9" fmla="*/ 290513 h 331788"/>
              <a:gd name="connsiteX10" fmla="*/ 150380 w 277813"/>
              <a:gd name="connsiteY10" fmla="*/ 290513 h 331788"/>
              <a:gd name="connsiteX11" fmla="*/ 150380 w 277813"/>
              <a:gd name="connsiteY11" fmla="*/ 271190 h 331788"/>
              <a:gd name="connsiteX12" fmla="*/ 184150 w 277813"/>
              <a:gd name="connsiteY12" fmla="*/ 235120 h 331788"/>
              <a:gd name="connsiteX13" fmla="*/ 152978 w 277813"/>
              <a:gd name="connsiteY13" fmla="*/ 199049 h 331788"/>
              <a:gd name="connsiteX14" fmla="*/ 129598 w 277813"/>
              <a:gd name="connsiteY14" fmla="*/ 182303 h 331788"/>
              <a:gd name="connsiteX15" fmla="*/ 146483 w 277813"/>
              <a:gd name="connsiteY15" fmla="*/ 171997 h 331788"/>
              <a:gd name="connsiteX16" fmla="*/ 173759 w 277813"/>
              <a:gd name="connsiteY16" fmla="*/ 178438 h 331788"/>
              <a:gd name="connsiteX17" fmla="*/ 178955 w 277813"/>
              <a:gd name="connsiteY17" fmla="*/ 156538 h 331788"/>
              <a:gd name="connsiteX18" fmla="*/ 151679 w 277813"/>
              <a:gd name="connsiteY18" fmla="*/ 151385 h 331788"/>
              <a:gd name="connsiteX19" fmla="*/ 151679 w 277813"/>
              <a:gd name="connsiteY19" fmla="*/ 133350 h 331788"/>
              <a:gd name="connsiteX20" fmla="*/ 132196 w 277813"/>
              <a:gd name="connsiteY20" fmla="*/ 133350 h 331788"/>
              <a:gd name="connsiteX21" fmla="*/ 136310 w 277813"/>
              <a:gd name="connsiteY21" fmla="*/ 0 h 331788"/>
              <a:gd name="connsiteX22" fmla="*/ 167467 w 277813"/>
              <a:gd name="connsiteY22" fmla="*/ 3888 h 331788"/>
              <a:gd name="connsiteX23" fmla="*/ 158380 w 277813"/>
              <a:gd name="connsiteY23" fmla="*/ 25921 h 331788"/>
              <a:gd name="connsiteX24" fmla="*/ 184343 w 277813"/>
              <a:gd name="connsiteY24" fmla="*/ 6480 h 331788"/>
              <a:gd name="connsiteX25" fmla="*/ 214202 w 277813"/>
              <a:gd name="connsiteY25" fmla="*/ 9072 h 331788"/>
              <a:gd name="connsiteX26" fmla="*/ 188238 w 277813"/>
              <a:gd name="connsiteY26" fmla="*/ 62210 h 331788"/>
              <a:gd name="connsiteX27" fmla="*/ 215500 w 277813"/>
              <a:gd name="connsiteY27" fmla="*/ 62210 h 331788"/>
              <a:gd name="connsiteX28" fmla="*/ 215500 w 277813"/>
              <a:gd name="connsiteY28" fmla="*/ 81651 h 331788"/>
              <a:gd name="connsiteX29" fmla="*/ 183045 w 277813"/>
              <a:gd name="connsiteY29" fmla="*/ 81651 h 331788"/>
              <a:gd name="connsiteX30" fmla="*/ 277813 w 277813"/>
              <a:gd name="connsiteY30" fmla="*/ 243657 h 331788"/>
              <a:gd name="connsiteX31" fmla="*/ 138907 w 277813"/>
              <a:gd name="connsiteY31" fmla="*/ 331788 h 331788"/>
              <a:gd name="connsiteX32" fmla="*/ 0 w 277813"/>
              <a:gd name="connsiteY32" fmla="*/ 243657 h 331788"/>
              <a:gd name="connsiteX33" fmla="*/ 94768 w 277813"/>
              <a:gd name="connsiteY33" fmla="*/ 81651 h 331788"/>
              <a:gd name="connsiteX34" fmla="*/ 68804 w 277813"/>
              <a:gd name="connsiteY34" fmla="*/ 81651 h 331788"/>
              <a:gd name="connsiteX35" fmla="*/ 68804 w 277813"/>
              <a:gd name="connsiteY35" fmla="*/ 60914 h 331788"/>
              <a:gd name="connsiteX36" fmla="*/ 96066 w 277813"/>
              <a:gd name="connsiteY36" fmla="*/ 62210 h 331788"/>
              <a:gd name="connsiteX37" fmla="*/ 66208 w 277813"/>
              <a:gd name="connsiteY37" fmla="*/ 5184 h 331788"/>
              <a:gd name="connsiteX38" fmla="*/ 110347 w 277813"/>
              <a:gd name="connsiteY38" fmla="*/ 6480 h 331788"/>
              <a:gd name="connsiteX39" fmla="*/ 127223 w 277813"/>
              <a:gd name="connsiteY39" fmla="*/ 28513 h 331788"/>
              <a:gd name="connsiteX40" fmla="*/ 136310 w 277813"/>
              <a:gd name="connsiteY40"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77813" h="331788">
                <a:moveTo>
                  <a:pt x="132196" y="133350"/>
                </a:moveTo>
                <a:cubicBezTo>
                  <a:pt x="132196" y="133350"/>
                  <a:pt x="132196" y="133350"/>
                  <a:pt x="132196" y="152673"/>
                </a:cubicBezTo>
                <a:cubicBezTo>
                  <a:pt x="111414" y="156538"/>
                  <a:pt x="99724" y="169420"/>
                  <a:pt x="99724" y="186167"/>
                </a:cubicBezTo>
                <a:cubicBezTo>
                  <a:pt x="99724" y="204202"/>
                  <a:pt x="114012" y="214508"/>
                  <a:pt x="134793" y="220949"/>
                </a:cubicBezTo>
                <a:cubicBezTo>
                  <a:pt x="149081" y="226102"/>
                  <a:pt x="154276" y="231255"/>
                  <a:pt x="154276" y="237696"/>
                </a:cubicBezTo>
                <a:cubicBezTo>
                  <a:pt x="154276" y="245425"/>
                  <a:pt x="147782" y="249290"/>
                  <a:pt x="136092" y="249290"/>
                </a:cubicBezTo>
                <a:cubicBezTo>
                  <a:pt x="124403" y="249290"/>
                  <a:pt x="112713" y="245425"/>
                  <a:pt x="104920" y="241561"/>
                </a:cubicBezTo>
                <a:cubicBezTo>
                  <a:pt x="104920" y="241561"/>
                  <a:pt x="104920" y="241561"/>
                  <a:pt x="98425" y="263460"/>
                </a:cubicBezTo>
                <a:cubicBezTo>
                  <a:pt x="106218" y="267325"/>
                  <a:pt x="117908" y="271190"/>
                  <a:pt x="130897" y="272478"/>
                </a:cubicBezTo>
                <a:cubicBezTo>
                  <a:pt x="130897" y="272478"/>
                  <a:pt x="130897" y="272478"/>
                  <a:pt x="130897" y="290513"/>
                </a:cubicBezTo>
                <a:cubicBezTo>
                  <a:pt x="130897" y="290513"/>
                  <a:pt x="130897" y="290513"/>
                  <a:pt x="150380" y="290513"/>
                </a:cubicBezTo>
                <a:cubicBezTo>
                  <a:pt x="150380" y="290513"/>
                  <a:pt x="150380" y="290513"/>
                  <a:pt x="150380" y="271190"/>
                </a:cubicBezTo>
                <a:cubicBezTo>
                  <a:pt x="172460" y="267325"/>
                  <a:pt x="184150" y="251866"/>
                  <a:pt x="184150" y="235120"/>
                </a:cubicBezTo>
                <a:cubicBezTo>
                  <a:pt x="184150" y="218373"/>
                  <a:pt x="175058" y="208067"/>
                  <a:pt x="152978" y="199049"/>
                </a:cubicBezTo>
                <a:cubicBezTo>
                  <a:pt x="136092" y="193897"/>
                  <a:pt x="129598" y="188744"/>
                  <a:pt x="129598" y="182303"/>
                </a:cubicBezTo>
                <a:cubicBezTo>
                  <a:pt x="129598" y="177150"/>
                  <a:pt x="133495" y="171997"/>
                  <a:pt x="146483" y="171997"/>
                </a:cubicBezTo>
                <a:cubicBezTo>
                  <a:pt x="159472" y="171997"/>
                  <a:pt x="168564" y="177150"/>
                  <a:pt x="173759" y="178438"/>
                </a:cubicBezTo>
                <a:cubicBezTo>
                  <a:pt x="173759" y="178438"/>
                  <a:pt x="173759" y="178438"/>
                  <a:pt x="178955" y="156538"/>
                </a:cubicBezTo>
                <a:cubicBezTo>
                  <a:pt x="172460" y="153962"/>
                  <a:pt x="164667" y="151385"/>
                  <a:pt x="151679" y="151385"/>
                </a:cubicBezTo>
                <a:cubicBezTo>
                  <a:pt x="151679" y="151385"/>
                  <a:pt x="151679" y="151385"/>
                  <a:pt x="151679" y="133350"/>
                </a:cubicBezTo>
                <a:cubicBezTo>
                  <a:pt x="151679" y="133350"/>
                  <a:pt x="151679" y="133350"/>
                  <a:pt x="132196" y="133350"/>
                </a:cubicBezTo>
                <a:close/>
                <a:moveTo>
                  <a:pt x="136310" y="0"/>
                </a:moveTo>
                <a:cubicBezTo>
                  <a:pt x="136310" y="0"/>
                  <a:pt x="136310" y="0"/>
                  <a:pt x="167467" y="3888"/>
                </a:cubicBezTo>
                <a:cubicBezTo>
                  <a:pt x="167467" y="3888"/>
                  <a:pt x="167467" y="3888"/>
                  <a:pt x="158380" y="25921"/>
                </a:cubicBezTo>
                <a:cubicBezTo>
                  <a:pt x="158380" y="25921"/>
                  <a:pt x="158380" y="25921"/>
                  <a:pt x="184343" y="6480"/>
                </a:cubicBezTo>
                <a:cubicBezTo>
                  <a:pt x="184343" y="6480"/>
                  <a:pt x="184343" y="6480"/>
                  <a:pt x="214202" y="9072"/>
                </a:cubicBezTo>
                <a:cubicBezTo>
                  <a:pt x="214202" y="9072"/>
                  <a:pt x="214202" y="9072"/>
                  <a:pt x="188238" y="62210"/>
                </a:cubicBezTo>
                <a:cubicBezTo>
                  <a:pt x="188238" y="62210"/>
                  <a:pt x="188238" y="62210"/>
                  <a:pt x="215500" y="62210"/>
                </a:cubicBezTo>
                <a:cubicBezTo>
                  <a:pt x="215500" y="62210"/>
                  <a:pt x="215500" y="62210"/>
                  <a:pt x="215500" y="81651"/>
                </a:cubicBezTo>
                <a:cubicBezTo>
                  <a:pt x="215500" y="81651"/>
                  <a:pt x="215500" y="81651"/>
                  <a:pt x="183045" y="81651"/>
                </a:cubicBezTo>
                <a:cubicBezTo>
                  <a:pt x="237569" y="114052"/>
                  <a:pt x="277813" y="198295"/>
                  <a:pt x="277813" y="243657"/>
                </a:cubicBezTo>
                <a:cubicBezTo>
                  <a:pt x="277813" y="299387"/>
                  <a:pt x="215500" y="331788"/>
                  <a:pt x="138907" y="331788"/>
                </a:cubicBezTo>
                <a:cubicBezTo>
                  <a:pt x="62313" y="331788"/>
                  <a:pt x="0" y="299387"/>
                  <a:pt x="0" y="243657"/>
                </a:cubicBezTo>
                <a:cubicBezTo>
                  <a:pt x="0" y="198295"/>
                  <a:pt x="40244" y="114052"/>
                  <a:pt x="94768" y="81651"/>
                </a:cubicBezTo>
                <a:cubicBezTo>
                  <a:pt x="94768" y="81651"/>
                  <a:pt x="94768" y="81651"/>
                  <a:pt x="68804" y="81651"/>
                </a:cubicBezTo>
                <a:cubicBezTo>
                  <a:pt x="68804" y="81651"/>
                  <a:pt x="68804" y="81651"/>
                  <a:pt x="68804" y="60914"/>
                </a:cubicBezTo>
                <a:cubicBezTo>
                  <a:pt x="68804" y="60914"/>
                  <a:pt x="68804" y="60914"/>
                  <a:pt x="96066" y="62210"/>
                </a:cubicBezTo>
                <a:cubicBezTo>
                  <a:pt x="96066" y="62210"/>
                  <a:pt x="96066" y="62210"/>
                  <a:pt x="66208" y="5184"/>
                </a:cubicBezTo>
                <a:cubicBezTo>
                  <a:pt x="66208" y="5184"/>
                  <a:pt x="66208" y="5184"/>
                  <a:pt x="110347" y="6480"/>
                </a:cubicBezTo>
                <a:cubicBezTo>
                  <a:pt x="110347" y="6480"/>
                  <a:pt x="110347" y="6480"/>
                  <a:pt x="127223" y="28513"/>
                </a:cubicBezTo>
                <a:cubicBezTo>
                  <a:pt x="127223" y="28513"/>
                  <a:pt x="127223" y="28513"/>
                  <a:pt x="136310" y="0"/>
                </a:cubicBezTo>
                <a:close/>
              </a:path>
            </a:pathLst>
          </a:custGeom>
          <a:solidFill>
            <a:schemeClr val="bg1"/>
          </a:solidFill>
          <a:ln>
            <a:noFill/>
          </a:ln>
        </p:spPr>
      </p:sp>
      <p:sp>
        <p:nvSpPr>
          <p:cNvPr id="16" name="money-bag-of-dollars_44282"/>
          <p:cNvSpPr>
            <a:spLocks noChangeAspect="1"/>
          </p:cNvSpPr>
          <p:nvPr/>
        </p:nvSpPr>
        <p:spPr bwMode="auto">
          <a:xfrm>
            <a:off x="4346080" y="3989804"/>
            <a:ext cx="451840" cy="539623"/>
          </a:xfrm>
          <a:custGeom>
            <a:avLst/>
            <a:gdLst>
              <a:gd name="connsiteX0" fmla="*/ 132196 w 277813"/>
              <a:gd name="connsiteY0" fmla="*/ 133350 h 331788"/>
              <a:gd name="connsiteX1" fmla="*/ 132196 w 277813"/>
              <a:gd name="connsiteY1" fmla="*/ 152673 h 331788"/>
              <a:gd name="connsiteX2" fmla="*/ 99724 w 277813"/>
              <a:gd name="connsiteY2" fmla="*/ 186167 h 331788"/>
              <a:gd name="connsiteX3" fmla="*/ 134793 w 277813"/>
              <a:gd name="connsiteY3" fmla="*/ 220949 h 331788"/>
              <a:gd name="connsiteX4" fmla="*/ 154276 w 277813"/>
              <a:gd name="connsiteY4" fmla="*/ 237696 h 331788"/>
              <a:gd name="connsiteX5" fmla="*/ 136092 w 277813"/>
              <a:gd name="connsiteY5" fmla="*/ 249290 h 331788"/>
              <a:gd name="connsiteX6" fmla="*/ 104920 w 277813"/>
              <a:gd name="connsiteY6" fmla="*/ 241561 h 331788"/>
              <a:gd name="connsiteX7" fmla="*/ 98425 w 277813"/>
              <a:gd name="connsiteY7" fmla="*/ 263460 h 331788"/>
              <a:gd name="connsiteX8" fmla="*/ 130897 w 277813"/>
              <a:gd name="connsiteY8" fmla="*/ 272478 h 331788"/>
              <a:gd name="connsiteX9" fmla="*/ 130897 w 277813"/>
              <a:gd name="connsiteY9" fmla="*/ 290513 h 331788"/>
              <a:gd name="connsiteX10" fmla="*/ 150380 w 277813"/>
              <a:gd name="connsiteY10" fmla="*/ 290513 h 331788"/>
              <a:gd name="connsiteX11" fmla="*/ 150380 w 277813"/>
              <a:gd name="connsiteY11" fmla="*/ 271190 h 331788"/>
              <a:gd name="connsiteX12" fmla="*/ 184150 w 277813"/>
              <a:gd name="connsiteY12" fmla="*/ 235120 h 331788"/>
              <a:gd name="connsiteX13" fmla="*/ 152978 w 277813"/>
              <a:gd name="connsiteY13" fmla="*/ 199049 h 331788"/>
              <a:gd name="connsiteX14" fmla="*/ 129598 w 277813"/>
              <a:gd name="connsiteY14" fmla="*/ 182303 h 331788"/>
              <a:gd name="connsiteX15" fmla="*/ 146483 w 277813"/>
              <a:gd name="connsiteY15" fmla="*/ 171997 h 331788"/>
              <a:gd name="connsiteX16" fmla="*/ 173759 w 277813"/>
              <a:gd name="connsiteY16" fmla="*/ 178438 h 331788"/>
              <a:gd name="connsiteX17" fmla="*/ 178955 w 277813"/>
              <a:gd name="connsiteY17" fmla="*/ 156538 h 331788"/>
              <a:gd name="connsiteX18" fmla="*/ 151679 w 277813"/>
              <a:gd name="connsiteY18" fmla="*/ 151385 h 331788"/>
              <a:gd name="connsiteX19" fmla="*/ 151679 w 277813"/>
              <a:gd name="connsiteY19" fmla="*/ 133350 h 331788"/>
              <a:gd name="connsiteX20" fmla="*/ 132196 w 277813"/>
              <a:gd name="connsiteY20" fmla="*/ 133350 h 331788"/>
              <a:gd name="connsiteX21" fmla="*/ 136310 w 277813"/>
              <a:gd name="connsiteY21" fmla="*/ 0 h 331788"/>
              <a:gd name="connsiteX22" fmla="*/ 167467 w 277813"/>
              <a:gd name="connsiteY22" fmla="*/ 3888 h 331788"/>
              <a:gd name="connsiteX23" fmla="*/ 158380 w 277813"/>
              <a:gd name="connsiteY23" fmla="*/ 25921 h 331788"/>
              <a:gd name="connsiteX24" fmla="*/ 184343 w 277813"/>
              <a:gd name="connsiteY24" fmla="*/ 6480 h 331788"/>
              <a:gd name="connsiteX25" fmla="*/ 214202 w 277813"/>
              <a:gd name="connsiteY25" fmla="*/ 9072 h 331788"/>
              <a:gd name="connsiteX26" fmla="*/ 188238 w 277813"/>
              <a:gd name="connsiteY26" fmla="*/ 62210 h 331788"/>
              <a:gd name="connsiteX27" fmla="*/ 215500 w 277813"/>
              <a:gd name="connsiteY27" fmla="*/ 62210 h 331788"/>
              <a:gd name="connsiteX28" fmla="*/ 215500 w 277813"/>
              <a:gd name="connsiteY28" fmla="*/ 81651 h 331788"/>
              <a:gd name="connsiteX29" fmla="*/ 183045 w 277813"/>
              <a:gd name="connsiteY29" fmla="*/ 81651 h 331788"/>
              <a:gd name="connsiteX30" fmla="*/ 277813 w 277813"/>
              <a:gd name="connsiteY30" fmla="*/ 243657 h 331788"/>
              <a:gd name="connsiteX31" fmla="*/ 138907 w 277813"/>
              <a:gd name="connsiteY31" fmla="*/ 331788 h 331788"/>
              <a:gd name="connsiteX32" fmla="*/ 0 w 277813"/>
              <a:gd name="connsiteY32" fmla="*/ 243657 h 331788"/>
              <a:gd name="connsiteX33" fmla="*/ 94768 w 277813"/>
              <a:gd name="connsiteY33" fmla="*/ 81651 h 331788"/>
              <a:gd name="connsiteX34" fmla="*/ 68804 w 277813"/>
              <a:gd name="connsiteY34" fmla="*/ 81651 h 331788"/>
              <a:gd name="connsiteX35" fmla="*/ 68804 w 277813"/>
              <a:gd name="connsiteY35" fmla="*/ 60914 h 331788"/>
              <a:gd name="connsiteX36" fmla="*/ 96066 w 277813"/>
              <a:gd name="connsiteY36" fmla="*/ 62210 h 331788"/>
              <a:gd name="connsiteX37" fmla="*/ 66208 w 277813"/>
              <a:gd name="connsiteY37" fmla="*/ 5184 h 331788"/>
              <a:gd name="connsiteX38" fmla="*/ 110347 w 277813"/>
              <a:gd name="connsiteY38" fmla="*/ 6480 h 331788"/>
              <a:gd name="connsiteX39" fmla="*/ 127223 w 277813"/>
              <a:gd name="connsiteY39" fmla="*/ 28513 h 331788"/>
              <a:gd name="connsiteX40" fmla="*/ 136310 w 277813"/>
              <a:gd name="connsiteY40"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77813" h="331788">
                <a:moveTo>
                  <a:pt x="132196" y="133350"/>
                </a:moveTo>
                <a:cubicBezTo>
                  <a:pt x="132196" y="133350"/>
                  <a:pt x="132196" y="133350"/>
                  <a:pt x="132196" y="152673"/>
                </a:cubicBezTo>
                <a:cubicBezTo>
                  <a:pt x="111414" y="156538"/>
                  <a:pt x="99724" y="169420"/>
                  <a:pt x="99724" y="186167"/>
                </a:cubicBezTo>
                <a:cubicBezTo>
                  <a:pt x="99724" y="204202"/>
                  <a:pt x="114012" y="214508"/>
                  <a:pt x="134793" y="220949"/>
                </a:cubicBezTo>
                <a:cubicBezTo>
                  <a:pt x="149081" y="226102"/>
                  <a:pt x="154276" y="231255"/>
                  <a:pt x="154276" y="237696"/>
                </a:cubicBezTo>
                <a:cubicBezTo>
                  <a:pt x="154276" y="245425"/>
                  <a:pt x="147782" y="249290"/>
                  <a:pt x="136092" y="249290"/>
                </a:cubicBezTo>
                <a:cubicBezTo>
                  <a:pt x="124403" y="249290"/>
                  <a:pt x="112713" y="245425"/>
                  <a:pt x="104920" y="241561"/>
                </a:cubicBezTo>
                <a:cubicBezTo>
                  <a:pt x="104920" y="241561"/>
                  <a:pt x="104920" y="241561"/>
                  <a:pt x="98425" y="263460"/>
                </a:cubicBezTo>
                <a:cubicBezTo>
                  <a:pt x="106218" y="267325"/>
                  <a:pt x="117908" y="271190"/>
                  <a:pt x="130897" y="272478"/>
                </a:cubicBezTo>
                <a:cubicBezTo>
                  <a:pt x="130897" y="272478"/>
                  <a:pt x="130897" y="272478"/>
                  <a:pt x="130897" y="290513"/>
                </a:cubicBezTo>
                <a:cubicBezTo>
                  <a:pt x="130897" y="290513"/>
                  <a:pt x="130897" y="290513"/>
                  <a:pt x="150380" y="290513"/>
                </a:cubicBezTo>
                <a:cubicBezTo>
                  <a:pt x="150380" y="290513"/>
                  <a:pt x="150380" y="290513"/>
                  <a:pt x="150380" y="271190"/>
                </a:cubicBezTo>
                <a:cubicBezTo>
                  <a:pt x="172460" y="267325"/>
                  <a:pt x="184150" y="251866"/>
                  <a:pt x="184150" y="235120"/>
                </a:cubicBezTo>
                <a:cubicBezTo>
                  <a:pt x="184150" y="218373"/>
                  <a:pt x="175058" y="208067"/>
                  <a:pt x="152978" y="199049"/>
                </a:cubicBezTo>
                <a:cubicBezTo>
                  <a:pt x="136092" y="193897"/>
                  <a:pt x="129598" y="188744"/>
                  <a:pt x="129598" y="182303"/>
                </a:cubicBezTo>
                <a:cubicBezTo>
                  <a:pt x="129598" y="177150"/>
                  <a:pt x="133495" y="171997"/>
                  <a:pt x="146483" y="171997"/>
                </a:cubicBezTo>
                <a:cubicBezTo>
                  <a:pt x="159472" y="171997"/>
                  <a:pt x="168564" y="177150"/>
                  <a:pt x="173759" y="178438"/>
                </a:cubicBezTo>
                <a:cubicBezTo>
                  <a:pt x="173759" y="178438"/>
                  <a:pt x="173759" y="178438"/>
                  <a:pt x="178955" y="156538"/>
                </a:cubicBezTo>
                <a:cubicBezTo>
                  <a:pt x="172460" y="153962"/>
                  <a:pt x="164667" y="151385"/>
                  <a:pt x="151679" y="151385"/>
                </a:cubicBezTo>
                <a:cubicBezTo>
                  <a:pt x="151679" y="151385"/>
                  <a:pt x="151679" y="151385"/>
                  <a:pt x="151679" y="133350"/>
                </a:cubicBezTo>
                <a:cubicBezTo>
                  <a:pt x="151679" y="133350"/>
                  <a:pt x="151679" y="133350"/>
                  <a:pt x="132196" y="133350"/>
                </a:cubicBezTo>
                <a:close/>
                <a:moveTo>
                  <a:pt x="136310" y="0"/>
                </a:moveTo>
                <a:cubicBezTo>
                  <a:pt x="136310" y="0"/>
                  <a:pt x="136310" y="0"/>
                  <a:pt x="167467" y="3888"/>
                </a:cubicBezTo>
                <a:cubicBezTo>
                  <a:pt x="167467" y="3888"/>
                  <a:pt x="167467" y="3888"/>
                  <a:pt x="158380" y="25921"/>
                </a:cubicBezTo>
                <a:cubicBezTo>
                  <a:pt x="158380" y="25921"/>
                  <a:pt x="158380" y="25921"/>
                  <a:pt x="184343" y="6480"/>
                </a:cubicBezTo>
                <a:cubicBezTo>
                  <a:pt x="184343" y="6480"/>
                  <a:pt x="184343" y="6480"/>
                  <a:pt x="214202" y="9072"/>
                </a:cubicBezTo>
                <a:cubicBezTo>
                  <a:pt x="214202" y="9072"/>
                  <a:pt x="214202" y="9072"/>
                  <a:pt x="188238" y="62210"/>
                </a:cubicBezTo>
                <a:cubicBezTo>
                  <a:pt x="188238" y="62210"/>
                  <a:pt x="188238" y="62210"/>
                  <a:pt x="215500" y="62210"/>
                </a:cubicBezTo>
                <a:cubicBezTo>
                  <a:pt x="215500" y="62210"/>
                  <a:pt x="215500" y="62210"/>
                  <a:pt x="215500" y="81651"/>
                </a:cubicBezTo>
                <a:cubicBezTo>
                  <a:pt x="215500" y="81651"/>
                  <a:pt x="215500" y="81651"/>
                  <a:pt x="183045" y="81651"/>
                </a:cubicBezTo>
                <a:cubicBezTo>
                  <a:pt x="237569" y="114052"/>
                  <a:pt x="277813" y="198295"/>
                  <a:pt x="277813" y="243657"/>
                </a:cubicBezTo>
                <a:cubicBezTo>
                  <a:pt x="277813" y="299387"/>
                  <a:pt x="215500" y="331788"/>
                  <a:pt x="138907" y="331788"/>
                </a:cubicBezTo>
                <a:cubicBezTo>
                  <a:pt x="62313" y="331788"/>
                  <a:pt x="0" y="299387"/>
                  <a:pt x="0" y="243657"/>
                </a:cubicBezTo>
                <a:cubicBezTo>
                  <a:pt x="0" y="198295"/>
                  <a:pt x="40244" y="114052"/>
                  <a:pt x="94768" y="81651"/>
                </a:cubicBezTo>
                <a:cubicBezTo>
                  <a:pt x="94768" y="81651"/>
                  <a:pt x="94768" y="81651"/>
                  <a:pt x="68804" y="81651"/>
                </a:cubicBezTo>
                <a:cubicBezTo>
                  <a:pt x="68804" y="81651"/>
                  <a:pt x="68804" y="81651"/>
                  <a:pt x="68804" y="60914"/>
                </a:cubicBezTo>
                <a:cubicBezTo>
                  <a:pt x="68804" y="60914"/>
                  <a:pt x="68804" y="60914"/>
                  <a:pt x="96066" y="62210"/>
                </a:cubicBezTo>
                <a:cubicBezTo>
                  <a:pt x="96066" y="62210"/>
                  <a:pt x="96066" y="62210"/>
                  <a:pt x="66208" y="5184"/>
                </a:cubicBezTo>
                <a:cubicBezTo>
                  <a:pt x="66208" y="5184"/>
                  <a:pt x="66208" y="5184"/>
                  <a:pt x="110347" y="6480"/>
                </a:cubicBezTo>
                <a:cubicBezTo>
                  <a:pt x="110347" y="6480"/>
                  <a:pt x="110347" y="6480"/>
                  <a:pt x="127223" y="28513"/>
                </a:cubicBezTo>
                <a:cubicBezTo>
                  <a:pt x="127223" y="28513"/>
                  <a:pt x="127223" y="28513"/>
                  <a:pt x="136310" y="0"/>
                </a:cubicBezTo>
                <a:close/>
              </a:path>
            </a:pathLst>
          </a:custGeom>
          <a:solidFill>
            <a:schemeClr val="bg1"/>
          </a:solidFill>
          <a:ln>
            <a:noFill/>
          </a:ln>
        </p:spPr>
      </p:sp>
      <p:sp>
        <p:nvSpPr>
          <p:cNvPr id="17" name="money-bag-of-dollars_44282"/>
          <p:cNvSpPr>
            <a:spLocks noChangeAspect="1"/>
          </p:cNvSpPr>
          <p:nvPr/>
        </p:nvSpPr>
        <p:spPr bwMode="auto">
          <a:xfrm>
            <a:off x="7394080" y="3989804"/>
            <a:ext cx="451840" cy="539623"/>
          </a:xfrm>
          <a:custGeom>
            <a:avLst/>
            <a:gdLst>
              <a:gd name="connsiteX0" fmla="*/ 132196 w 277813"/>
              <a:gd name="connsiteY0" fmla="*/ 133350 h 331788"/>
              <a:gd name="connsiteX1" fmla="*/ 132196 w 277813"/>
              <a:gd name="connsiteY1" fmla="*/ 152673 h 331788"/>
              <a:gd name="connsiteX2" fmla="*/ 99724 w 277813"/>
              <a:gd name="connsiteY2" fmla="*/ 186167 h 331788"/>
              <a:gd name="connsiteX3" fmla="*/ 134793 w 277813"/>
              <a:gd name="connsiteY3" fmla="*/ 220949 h 331788"/>
              <a:gd name="connsiteX4" fmla="*/ 154276 w 277813"/>
              <a:gd name="connsiteY4" fmla="*/ 237696 h 331788"/>
              <a:gd name="connsiteX5" fmla="*/ 136092 w 277813"/>
              <a:gd name="connsiteY5" fmla="*/ 249290 h 331788"/>
              <a:gd name="connsiteX6" fmla="*/ 104920 w 277813"/>
              <a:gd name="connsiteY6" fmla="*/ 241561 h 331788"/>
              <a:gd name="connsiteX7" fmla="*/ 98425 w 277813"/>
              <a:gd name="connsiteY7" fmla="*/ 263460 h 331788"/>
              <a:gd name="connsiteX8" fmla="*/ 130897 w 277813"/>
              <a:gd name="connsiteY8" fmla="*/ 272478 h 331788"/>
              <a:gd name="connsiteX9" fmla="*/ 130897 w 277813"/>
              <a:gd name="connsiteY9" fmla="*/ 290513 h 331788"/>
              <a:gd name="connsiteX10" fmla="*/ 150380 w 277813"/>
              <a:gd name="connsiteY10" fmla="*/ 290513 h 331788"/>
              <a:gd name="connsiteX11" fmla="*/ 150380 w 277813"/>
              <a:gd name="connsiteY11" fmla="*/ 271190 h 331788"/>
              <a:gd name="connsiteX12" fmla="*/ 184150 w 277813"/>
              <a:gd name="connsiteY12" fmla="*/ 235120 h 331788"/>
              <a:gd name="connsiteX13" fmla="*/ 152978 w 277813"/>
              <a:gd name="connsiteY13" fmla="*/ 199049 h 331788"/>
              <a:gd name="connsiteX14" fmla="*/ 129598 w 277813"/>
              <a:gd name="connsiteY14" fmla="*/ 182303 h 331788"/>
              <a:gd name="connsiteX15" fmla="*/ 146483 w 277813"/>
              <a:gd name="connsiteY15" fmla="*/ 171997 h 331788"/>
              <a:gd name="connsiteX16" fmla="*/ 173759 w 277813"/>
              <a:gd name="connsiteY16" fmla="*/ 178438 h 331788"/>
              <a:gd name="connsiteX17" fmla="*/ 178955 w 277813"/>
              <a:gd name="connsiteY17" fmla="*/ 156538 h 331788"/>
              <a:gd name="connsiteX18" fmla="*/ 151679 w 277813"/>
              <a:gd name="connsiteY18" fmla="*/ 151385 h 331788"/>
              <a:gd name="connsiteX19" fmla="*/ 151679 w 277813"/>
              <a:gd name="connsiteY19" fmla="*/ 133350 h 331788"/>
              <a:gd name="connsiteX20" fmla="*/ 132196 w 277813"/>
              <a:gd name="connsiteY20" fmla="*/ 133350 h 331788"/>
              <a:gd name="connsiteX21" fmla="*/ 136310 w 277813"/>
              <a:gd name="connsiteY21" fmla="*/ 0 h 331788"/>
              <a:gd name="connsiteX22" fmla="*/ 167467 w 277813"/>
              <a:gd name="connsiteY22" fmla="*/ 3888 h 331788"/>
              <a:gd name="connsiteX23" fmla="*/ 158380 w 277813"/>
              <a:gd name="connsiteY23" fmla="*/ 25921 h 331788"/>
              <a:gd name="connsiteX24" fmla="*/ 184343 w 277813"/>
              <a:gd name="connsiteY24" fmla="*/ 6480 h 331788"/>
              <a:gd name="connsiteX25" fmla="*/ 214202 w 277813"/>
              <a:gd name="connsiteY25" fmla="*/ 9072 h 331788"/>
              <a:gd name="connsiteX26" fmla="*/ 188238 w 277813"/>
              <a:gd name="connsiteY26" fmla="*/ 62210 h 331788"/>
              <a:gd name="connsiteX27" fmla="*/ 215500 w 277813"/>
              <a:gd name="connsiteY27" fmla="*/ 62210 h 331788"/>
              <a:gd name="connsiteX28" fmla="*/ 215500 w 277813"/>
              <a:gd name="connsiteY28" fmla="*/ 81651 h 331788"/>
              <a:gd name="connsiteX29" fmla="*/ 183045 w 277813"/>
              <a:gd name="connsiteY29" fmla="*/ 81651 h 331788"/>
              <a:gd name="connsiteX30" fmla="*/ 277813 w 277813"/>
              <a:gd name="connsiteY30" fmla="*/ 243657 h 331788"/>
              <a:gd name="connsiteX31" fmla="*/ 138907 w 277813"/>
              <a:gd name="connsiteY31" fmla="*/ 331788 h 331788"/>
              <a:gd name="connsiteX32" fmla="*/ 0 w 277813"/>
              <a:gd name="connsiteY32" fmla="*/ 243657 h 331788"/>
              <a:gd name="connsiteX33" fmla="*/ 94768 w 277813"/>
              <a:gd name="connsiteY33" fmla="*/ 81651 h 331788"/>
              <a:gd name="connsiteX34" fmla="*/ 68804 w 277813"/>
              <a:gd name="connsiteY34" fmla="*/ 81651 h 331788"/>
              <a:gd name="connsiteX35" fmla="*/ 68804 w 277813"/>
              <a:gd name="connsiteY35" fmla="*/ 60914 h 331788"/>
              <a:gd name="connsiteX36" fmla="*/ 96066 w 277813"/>
              <a:gd name="connsiteY36" fmla="*/ 62210 h 331788"/>
              <a:gd name="connsiteX37" fmla="*/ 66208 w 277813"/>
              <a:gd name="connsiteY37" fmla="*/ 5184 h 331788"/>
              <a:gd name="connsiteX38" fmla="*/ 110347 w 277813"/>
              <a:gd name="connsiteY38" fmla="*/ 6480 h 331788"/>
              <a:gd name="connsiteX39" fmla="*/ 127223 w 277813"/>
              <a:gd name="connsiteY39" fmla="*/ 28513 h 331788"/>
              <a:gd name="connsiteX40" fmla="*/ 136310 w 277813"/>
              <a:gd name="connsiteY40"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77813" h="331788">
                <a:moveTo>
                  <a:pt x="132196" y="133350"/>
                </a:moveTo>
                <a:cubicBezTo>
                  <a:pt x="132196" y="133350"/>
                  <a:pt x="132196" y="133350"/>
                  <a:pt x="132196" y="152673"/>
                </a:cubicBezTo>
                <a:cubicBezTo>
                  <a:pt x="111414" y="156538"/>
                  <a:pt x="99724" y="169420"/>
                  <a:pt x="99724" y="186167"/>
                </a:cubicBezTo>
                <a:cubicBezTo>
                  <a:pt x="99724" y="204202"/>
                  <a:pt x="114012" y="214508"/>
                  <a:pt x="134793" y="220949"/>
                </a:cubicBezTo>
                <a:cubicBezTo>
                  <a:pt x="149081" y="226102"/>
                  <a:pt x="154276" y="231255"/>
                  <a:pt x="154276" y="237696"/>
                </a:cubicBezTo>
                <a:cubicBezTo>
                  <a:pt x="154276" y="245425"/>
                  <a:pt x="147782" y="249290"/>
                  <a:pt x="136092" y="249290"/>
                </a:cubicBezTo>
                <a:cubicBezTo>
                  <a:pt x="124403" y="249290"/>
                  <a:pt x="112713" y="245425"/>
                  <a:pt x="104920" y="241561"/>
                </a:cubicBezTo>
                <a:cubicBezTo>
                  <a:pt x="104920" y="241561"/>
                  <a:pt x="104920" y="241561"/>
                  <a:pt x="98425" y="263460"/>
                </a:cubicBezTo>
                <a:cubicBezTo>
                  <a:pt x="106218" y="267325"/>
                  <a:pt x="117908" y="271190"/>
                  <a:pt x="130897" y="272478"/>
                </a:cubicBezTo>
                <a:cubicBezTo>
                  <a:pt x="130897" y="272478"/>
                  <a:pt x="130897" y="272478"/>
                  <a:pt x="130897" y="290513"/>
                </a:cubicBezTo>
                <a:cubicBezTo>
                  <a:pt x="130897" y="290513"/>
                  <a:pt x="130897" y="290513"/>
                  <a:pt x="150380" y="290513"/>
                </a:cubicBezTo>
                <a:cubicBezTo>
                  <a:pt x="150380" y="290513"/>
                  <a:pt x="150380" y="290513"/>
                  <a:pt x="150380" y="271190"/>
                </a:cubicBezTo>
                <a:cubicBezTo>
                  <a:pt x="172460" y="267325"/>
                  <a:pt x="184150" y="251866"/>
                  <a:pt x="184150" y="235120"/>
                </a:cubicBezTo>
                <a:cubicBezTo>
                  <a:pt x="184150" y="218373"/>
                  <a:pt x="175058" y="208067"/>
                  <a:pt x="152978" y="199049"/>
                </a:cubicBezTo>
                <a:cubicBezTo>
                  <a:pt x="136092" y="193897"/>
                  <a:pt x="129598" y="188744"/>
                  <a:pt x="129598" y="182303"/>
                </a:cubicBezTo>
                <a:cubicBezTo>
                  <a:pt x="129598" y="177150"/>
                  <a:pt x="133495" y="171997"/>
                  <a:pt x="146483" y="171997"/>
                </a:cubicBezTo>
                <a:cubicBezTo>
                  <a:pt x="159472" y="171997"/>
                  <a:pt x="168564" y="177150"/>
                  <a:pt x="173759" y="178438"/>
                </a:cubicBezTo>
                <a:cubicBezTo>
                  <a:pt x="173759" y="178438"/>
                  <a:pt x="173759" y="178438"/>
                  <a:pt x="178955" y="156538"/>
                </a:cubicBezTo>
                <a:cubicBezTo>
                  <a:pt x="172460" y="153962"/>
                  <a:pt x="164667" y="151385"/>
                  <a:pt x="151679" y="151385"/>
                </a:cubicBezTo>
                <a:cubicBezTo>
                  <a:pt x="151679" y="151385"/>
                  <a:pt x="151679" y="151385"/>
                  <a:pt x="151679" y="133350"/>
                </a:cubicBezTo>
                <a:cubicBezTo>
                  <a:pt x="151679" y="133350"/>
                  <a:pt x="151679" y="133350"/>
                  <a:pt x="132196" y="133350"/>
                </a:cubicBezTo>
                <a:close/>
                <a:moveTo>
                  <a:pt x="136310" y="0"/>
                </a:moveTo>
                <a:cubicBezTo>
                  <a:pt x="136310" y="0"/>
                  <a:pt x="136310" y="0"/>
                  <a:pt x="167467" y="3888"/>
                </a:cubicBezTo>
                <a:cubicBezTo>
                  <a:pt x="167467" y="3888"/>
                  <a:pt x="167467" y="3888"/>
                  <a:pt x="158380" y="25921"/>
                </a:cubicBezTo>
                <a:cubicBezTo>
                  <a:pt x="158380" y="25921"/>
                  <a:pt x="158380" y="25921"/>
                  <a:pt x="184343" y="6480"/>
                </a:cubicBezTo>
                <a:cubicBezTo>
                  <a:pt x="184343" y="6480"/>
                  <a:pt x="184343" y="6480"/>
                  <a:pt x="214202" y="9072"/>
                </a:cubicBezTo>
                <a:cubicBezTo>
                  <a:pt x="214202" y="9072"/>
                  <a:pt x="214202" y="9072"/>
                  <a:pt x="188238" y="62210"/>
                </a:cubicBezTo>
                <a:cubicBezTo>
                  <a:pt x="188238" y="62210"/>
                  <a:pt x="188238" y="62210"/>
                  <a:pt x="215500" y="62210"/>
                </a:cubicBezTo>
                <a:cubicBezTo>
                  <a:pt x="215500" y="62210"/>
                  <a:pt x="215500" y="62210"/>
                  <a:pt x="215500" y="81651"/>
                </a:cubicBezTo>
                <a:cubicBezTo>
                  <a:pt x="215500" y="81651"/>
                  <a:pt x="215500" y="81651"/>
                  <a:pt x="183045" y="81651"/>
                </a:cubicBezTo>
                <a:cubicBezTo>
                  <a:pt x="237569" y="114052"/>
                  <a:pt x="277813" y="198295"/>
                  <a:pt x="277813" y="243657"/>
                </a:cubicBezTo>
                <a:cubicBezTo>
                  <a:pt x="277813" y="299387"/>
                  <a:pt x="215500" y="331788"/>
                  <a:pt x="138907" y="331788"/>
                </a:cubicBezTo>
                <a:cubicBezTo>
                  <a:pt x="62313" y="331788"/>
                  <a:pt x="0" y="299387"/>
                  <a:pt x="0" y="243657"/>
                </a:cubicBezTo>
                <a:cubicBezTo>
                  <a:pt x="0" y="198295"/>
                  <a:pt x="40244" y="114052"/>
                  <a:pt x="94768" y="81651"/>
                </a:cubicBezTo>
                <a:cubicBezTo>
                  <a:pt x="94768" y="81651"/>
                  <a:pt x="94768" y="81651"/>
                  <a:pt x="68804" y="81651"/>
                </a:cubicBezTo>
                <a:cubicBezTo>
                  <a:pt x="68804" y="81651"/>
                  <a:pt x="68804" y="81651"/>
                  <a:pt x="68804" y="60914"/>
                </a:cubicBezTo>
                <a:cubicBezTo>
                  <a:pt x="68804" y="60914"/>
                  <a:pt x="68804" y="60914"/>
                  <a:pt x="96066" y="62210"/>
                </a:cubicBezTo>
                <a:cubicBezTo>
                  <a:pt x="96066" y="62210"/>
                  <a:pt x="96066" y="62210"/>
                  <a:pt x="66208" y="5184"/>
                </a:cubicBezTo>
                <a:cubicBezTo>
                  <a:pt x="66208" y="5184"/>
                  <a:pt x="66208" y="5184"/>
                  <a:pt x="110347" y="6480"/>
                </a:cubicBezTo>
                <a:cubicBezTo>
                  <a:pt x="110347" y="6480"/>
                  <a:pt x="110347" y="6480"/>
                  <a:pt x="127223" y="28513"/>
                </a:cubicBezTo>
                <a:cubicBezTo>
                  <a:pt x="127223" y="28513"/>
                  <a:pt x="127223" y="28513"/>
                  <a:pt x="136310" y="0"/>
                </a:cubicBezTo>
                <a:close/>
              </a:path>
            </a:pathLst>
          </a:custGeom>
          <a:solidFill>
            <a:schemeClr val="bg1"/>
          </a:solidFill>
          <a:ln>
            <a:noFill/>
          </a:ln>
        </p:spPr>
      </p:sp>
      <p:sp>
        <p:nvSpPr>
          <p:cNvPr id="18" name="money-bag-of-dollars_44282"/>
          <p:cNvSpPr>
            <a:spLocks noChangeAspect="1"/>
          </p:cNvSpPr>
          <p:nvPr/>
        </p:nvSpPr>
        <p:spPr bwMode="auto">
          <a:xfrm>
            <a:off x="10442080" y="3989804"/>
            <a:ext cx="451840" cy="539623"/>
          </a:xfrm>
          <a:custGeom>
            <a:avLst/>
            <a:gdLst>
              <a:gd name="connsiteX0" fmla="*/ 132196 w 277813"/>
              <a:gd name="connsiteY0" fmla="*/ 133350 h 331788"/>
              <a:gd name="connsiteX1" fmla="*/ 132196 w 277813"/>
              <a:gd name="connsiteY1" fmla="*/ 152673 h 331788"/>
              <a:gd name="connsiteX2" fmla="*/ 99724 w 277813"/>
              <a:gd name="connsiteY2" fmla="*/ 186167 h 331788"/>
              <a:gd name="connsiteX3" fmla="*/ 134793 w 277813"/>
              <a:gd name="connsiteY3" fmla="*/ 220949 h 331788"/>
              <a:gd name="connsiteX4" fmla="*/ 154276 w 277813"/>
              <a:gd name="connsiteY4" fmla="*/ 237696 h 331788"/>
              <a:gd name="connsiteX5" fmla="*/ 136092 w 277813"/>
              <a:gd name="connsiteY5" fmla="*/ 249290 h 331788"/>
              <a:gd name="connsiteX6" fmla="*/ 104920 w 277813"/>
              <a:gd name="connsiteY6" fmla="*/ 241561 h 331788"/>
              <a:gd name="connsiteX7" fmla="*/ 98425 w 277813"/>
              <a:gd name="connsiteY7" fmla="*/ 263460 h 331788"/>
              <a:gd name="connsiteX8" fmla="*/ 130897 w 277813"/>
              <a:gd name="connsiteY8" fmla="*/ 272478 h 331788"/>
              <a:gd name="connsiteX9" fmla="*/ 130897 w 277813"/>
              <a:gd name="connsiteY9" fmla="*/ 290513 h 331788"/>
              <a:gd name="connsiteX10" fmla="*/ 150380 w 277813"/>
              <a:gd name="connsiteY10" fmla="*/ 290513 h 331788"/>
              <a:gd name="connsiteX11" fmla="*/ 150380 w 277813"/>
              <a:gd name="connsiteY11" fmla="*/ 271190 h 331788"/>
              <a:gd name="connsiteX12" fmla="*/ 184150 w 277813"/>
              <a:gd name="connsiteY12" fmla="*/ 235120 h 331788"/>
              <a:gd name="connsiteX13" fmla="*/ 152978 w 277813"/>
              <a:gd name="connsiteY13" fmla="*/ 199049 h 331788"/>
              <a:gd name="connsiteX14" fmla="*/ 129598 w 277813"/>
              <a:gd name="connsiteY14" fmla="*/ 182303 h 331788"/>
              <a:gd name="connsiteX15" fmla="*/ 146483 w 277813"/>
              <a:gd name="connsiteY15" fmla="*/ 171997 h 331788"/>
              <a:gd name="connsiteX16" fmla="*/ 173759 w 277813"/>
              <a:gd name="connsiteY16" fmla="*/ 178438 h 331788"/>
              <a:gd name="connsiteX17" fmla="*/ 178955 w 277813"/>
              <a:gd name="connsiteY17" fmla="*/ 156538 h 331788"/>
              <a:gd name="connsiteX18" fmla="*/ 151679 w 277813"/>
              <a:gd name="connsiteY18" fmla="*/ 151385 h 331788"/>
              <a:gd name="connsiteX19" fmla="*/ 151679 w 277813"/>
              <a:gd name="connsiteY19" fmla="*/ 133350 h 331788"/>
              <a:gd name="connsiteX20" fmla="*/ 132196 w 277813"/>
              <a:gd name="connsiteY20" fmla="*/ 133350 h 331788"/>
              <a:gd name="connsiteX21" fmla="*/ 136310 w 277813"/>
              <a:gd name="connsiteY21" fmla="*/ 0 h 331788"/>
              <a:gd name="connsiteX22" fmla="*/ 167467 w 277813"/>
              <a:gd name="connsiteY22" fmla="*/ 3888 h 331788"/>
              <a:gd name="connsiteX23" fmla="*/ 158380 w 277813"/>
              <a:gd name="connsiteY23" fmla="*/ 25921 h 331788"/>
              <a:gd name="connsiteX24" fmla="*/ 184343 w 277813"/>
              <a:gd name="connsiteY24" fmla="*/ 6480 h 331788"/>
              <a:gd name="connsiteX25" fmla="*/ 214202 w 277813"/>
              <a:gd name="connsiteY25" fmla="*/ 9072 h 331788"/>
              <a:gd name="connsiteX26" fmla="*/ 188238 w 277813"/>
              <a:gd name="connsiteY26" fmla="*/ 62210 h 331788"/>
              <a:gd name="connsiteX27" fmla="*/ 215500 w 277813"/>
              <a:gd name="connsiteY27" fmla="*/ 62210 h 331788"/>
              <a:gd name="connsiteX28" fmla="*/ 215500 w 277813"/>
              <a:gd name="connsiteY28" fmla="*/ 81651 h 331788"/>
              <a:gd name="connsiteX29" fmla="*/ 183045 w 277813"/>
              <a:gd name="connsiteY29" fmla="*/ 81651 h 331788"/>
              <a:gd name="connsiteX30" fmla="*/ 277813 w 277813"/>
              <a:gd name="connsiteY30" fmla="*/ 243657 h 331788"/>
              <a:gd name="connsiteX31" fmla="*/ 138907 w 277813"/>
              <a:gd name="connsiteY31" fmla="*/ 331788 h 331788"/>
              <a:gd name="connsiteX32" fmla="*/ 0 w 277813"/>
              <a:gd name="connsiteY32" fmla="*/ 243657 h 331788"/>
              <a:gd name="connsiteX33" fmla="*/ 94768 w 277813"/>
              <a:gd name="connsiteY33" fmla="*/ 81651 h 331788"/>
              <a:gd name="connsiteX34" fmla="*/ 68804 w 277813"/>
              <a:gd name="connsiteY34" fmla="*/ 81651 h 331788"/>
              <a:gd name="connsiteX35" fmla="*/ 68804 w 277813"/>
              <a:gd name="connsiteY35" fmla="*/ 60914 h 331788"/>
              <a:gd name="connsiteX36" fmla="*/ 96066 w 277813"/>
              <a:gd name="connsiteY36" fmla="*/ 62210 h 331788"/>
              <a:gd name="connsiteX37" fmla="*/ 66208 w 277813"/>
              <a:gd name="connsiteY37" fmla="*/ 5184 h 331788"/>
              <a:gd name="connsiteX38" fmla="*/ 110347 w 277813"/>
              <a:gd name="connsiteY38" fmla="*/ 6480 h 331788"/>
              <a:gd name="connsiteX39" fmla="*/ 127223 w 277813"/>
              <a:gd name="connsiteY39" fmla="*/ 28513 h 331788"/>
              <a:gd name="connsiteX40" fmla="*/ 136310 w 277813"/>
              <a:gd name="connsiteY40"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77813" h="331788">
                <a:moveTo>
                  <a:pt x="132196" y="133350"/>
                </a:moveTo>
                <a:cubicBezTo>
                  <a:pt x="132196" y="133350"/>
                  <a:pt x="132196" y="133350"/>
                  <a:pt x="132196" y="152673"/>
                </a:cubicBezTo>
                <a:cubicBezTo>
                  <a:pt x="111414" y="156538"/>
                  <a:pt x="99724" y="169420"/>
                  <a:pt x="99724" y="186167"/>
                </a:cubicBezTo>
                <a:cubicBezTo>
                  <a:pt x="99724" y="204202"/>
                  <a:pt x="114012" y="214508"/>
                  <a:pt x="134793" y="220949"/>
                </a:cubicBezTo>
                <a:cubicBezTo>
                  <a:pt x="149081" y="226102"/>
                  <a:pt x="154276" y="231255"/>
                  <a:pt x="154276" y="237696"/>
                </a:cubicBezTo>
                <a:cubicBezTo>
                  <a:pt x="154276" y="245425"/>
                  <a:pt x="147782" y="249290"/>
                  <a:pt x="136092" y="249290"/>
                </a:cubicBezTo>
                <a:cubicBezTo>
                  <a:pt x="124403" y="249290"/>
                  <a:pt x="112713" y="245425"/>
                  <a:pt x="104920" y="241561"/>
                </a:cubicBezTo>
                <a:cubicBezTo>
                  <a:pt x="104920" y="241561"/>
                  <a:pt x="104920" y="241561"/>
                  <a:pt x="98425" y="263460"/>
                </a:cubicBezTo>
                <a:cubicBezTo>
                  <a:pt x="106218" y="267325"/>
                  <a:pt x="117908" y="271190"/>
                  <a:pt x="130897" y="272478"/>
                </a:cubicBezTo>
                <a:cubicBezTo>
                  <a:pt x="130897" y="272478"/>
                  <a:pt x="130897" y="272478"/>
                  <a:pt x="130897" y="290513"/>
                </a:cubicBezTo>
                <a:cubicBezTo>
                  <a:pt x="130897" y="290513"/>
                  <a:pt x="130897" y="290513"/>
                  <a:pt x="150380" y="290513"/>
                </a:cubicBezTo>
                <a:cubicBezTo>
                  <a:pt x="150380" y="290513"/>
                  <a:pt x="150380" y="290513"/>
                  <a:pt x="150380" y="271190"/>
                </a:cubicBezTo>
                <a:cubicBezTo>
                  <a:pt x="172460" y="267325"/>
                  <a:pt x="184150" y="251866"/>
                  <a:pt x="184150" y="235120"/>
                </a:cubicBezTo>
                <a:cubicBezTo>
                  <a:pt x="184150" y="218373"/>
                  <a:pt x="175058" y="208067"/>
                  <a:pt x="152978" y="199049"/>
                </a:cubicBezTo>
                <a:cubicBezTo>
                  <a:pt x="136092" y="193897"/>
                  <a:pt x="129598" y="188744"/>
                  <a:pt x="129598" y="182303"/>
                </a:cubicBezTo>
                <a:cubicBezTo>
                  <a:pt x="129598" y="177150"/>
                  <a:pt x="133495" y="171997"/>
                  <a:pt x="146483" y="171997"/>
                </a:cubicBezTo>
                <a:cubicBezTo>
                  <a:pt x="159472" y="171997"/>
                  <a:pt x="168564" y="177150"/>
                  <a:pt x="173759" y="178438"/>
                </a:cubicBezTo>
                <a:cubicBezTo>
                  <a:pt x="173759" y="178438"/>
                  <a:pt x="173759" y="178438"/>
                  <a:pt x="178955" y="156538"/>
                </a:cubicBezTo>
                <a:cubicBezTo>
                  <a:pt x="172460" y="153962"/>
                  <a:pt x="164667" y="151385"/>
                  <a:pt x="151679" y="151385"/>
                </a:cubicBezTo>
                <a:cubicBezTo>
                  <a:pt x="151679" y="151385"/>
                  <a:pt x="151679" y="151385"/>
                  <a:pt x="151679" y="133350"/>
                </a:cubicBezTo>
                <a:cubicBezTo>
                  <a:pt x="151679" y="133350"/>
                  <a:pt x="151679" y="133350"/>
                  <a:pt x="132196" y="133350"/>
                </a:cubicBezTo>
                <a:close/>
                <a:moveTo>
                  <a:pt x="136310" y="0"/>
                </a:moveTo>
                <a:cubicBezTo>
                  <a:pt x="136310" y="0"/>
                  <a:pt x="136310" y="0"/>
                  <a:pt x="167467" y="3888"/>
                </a:cubicBezTo>
                <a:cubicBezTo>
                  <a:pt x="167467" y="3888"/>
                  <a:pt x="167467" y="3888"/>
                  <a:pt x="158380" y="25921"/>
                </a:cubicBezTo>
                <a:cubicBezTo>
                  <a:pt x="158380" y="25921"/>
                  <a:pt x="158380" y="25921"/>
                  <a:pt x="184343" y="6480"/>
                </a:cubicBezTo>
                <a:cubicBezTo>
                  <a:pt x="184343" y="6480"/>
                  <a:pt x="184343" y="6480"/>
                  <a:pt x="214202" y="9072"/>
                </a:cubicBezTo>
                <a:cubicBezTo>
                  <a:pt x="214202" y="9072"/>
                  <a:pt x="214202" y="9072"/>
                  <a:pt x="188238" y="62210"/>
                </a:cubicBezTo>
                <a:cubicBezTo>
                  <a:pt x="188238" y="62210"/>
                  <a:pt x="188238" y="62210"/>
                  <a:pt x="215500" y="62210"/>
                </a:cubicBezTo>
                <a:cubicBezTo>
                  <a:pt x="215500" y="62210"/>
                  <a:pt x="215500" y="62210"/>
                  <a:pt x="215500" y="81651"/>
                </a:cubicBezTo>
                <a:cubicBezTo>
                  <a:pt x="215500" y="81651"/>
                  <a:pt x="215500" y="81651"/>
                  <a:pt x="183045" y="81651"/>
                </a:cubicBezTo>
                <a:cubicBezTo>
                  <a:pt x="237569" y="114052"/>
                  <a:pt x="277813" y="198295"/>
                  <a:pt x="277813" y="243657"/>
                </a:cubicBezTo>
                <a:cubicBezTo>
                  <a:pt x="277813" y="299387"/>
                  <a:pt x="215500" y="331788"/>
                  <a:pt x="138907" y="331788"/>
                </a:cubicBezTo>
                <a:cubicBezTo>
                  <a:pt x="62313" y="331788"/>
                  <a:pt x="0" y="299387"/>
                  <a:pt x="0" y="243657"/>
                </a:cubicBezTo>
                <a:cubicBezTo>
                  <a:pt x="0" y="198295"/>
                  <a:pt x="40244" y="114052"/>
                  <a:pt x="94768" y="81651"/>
                </a:cubicBezTo>
                <a:cubicBezTo>
                  <a:pt x="94768" y="81651"/>
                  <a:pt x="94768" y="81651"/>
                  <a:pt x="68804" y="81651"/>
                </a:cubicBezTo>
                <a:cubicBezTo>
                  <a:pt x="68804" y="81651"/>
                  <a:pt x="68804" y="81651"/>
                  <a:pt x="68804" y="60914"/>
                </a:cubicBezTo>
                <a:cubicBezTo>
                  <a:pt x="68804" y="60914"/>
                  <a:pt x="68804" y="60914"/>
                  <a:pt x="96066" y="62210"/>
                </a:cubicBezTo>
                <a:cubicBezTo>
                  <a:pt x="96066" y="62210"/>
                  <a:pt x="96066" y="62210"/>
                  <a:pt x="66208" y="5184"/>
                </a:cubicBezTo>
                <a:cubicBezTo>
                  <a:pt x="66208" y="5184"/>
                  <a:pt x="66208" y="5184"/>
                  <a:pt x="110347" y="6480"/>
                </a:cubicBezTo>
                <a:cubicBezTo>
                  <a:pt x="110347" y="6480"/>
                  <a:pt x="110347" y="6480"/>
                  <a:pt x="127223" y="28513"/>
                </a:cubicBezTo>
                <a:cubicBezTo>
                  <a:pt x="127223" y="28513"/>
                  <a:pt x="127223" y="28513"/>
                  <a:pt x="136310" y="0"/>
                </a:cubicBezTo>
                <a:close/>
              </a:path>
            </a:pathLst>
          </a:custGeom>
          <a:solidFill>
            <a:schemeClr val="bg1"/>
          </a:solidFill>
          <a:ln>
            <a:noFill/>
          </a:ln>
        </p:spPr>
      </p:sp>
      <p:sp>
        <p:nvSpPr>
          <p:cNvPr id="25" name="矩形 24"/>
          <p:cNvSpPr/>
          <p:nvPr/>
        </p:nvSpPr>
        <p:spPr>
          <a:xfrm>
            <a:off x="517215" y="4745600"/>
            <a:ext cx="2013570" cy="1384995"/>
          </a:xfrm>
          <a:prstGeom prst="rect">
            <a:avLst/>
          </a:prstGeom>
        </p:spPr>
        <p:txBody>
          <a:bodyPr wrap="square">
            <a:spAutoFit/>
          </a:bodyPr>
          <a:lstStyle/>
          <a:p>
            <a:pPr algn="ctr">
              <a:lnSpc>
                <a:spcPct val="120000"/>
              </a:lnSpc>
            </a:pPr>
            <a:r>
              <a:rPr lang="zh-CN" altLang="en-US" sz="1400" dirty="0">
                <a:solidFill>
                  <a:schemeClr val="bg1"/>
                </a:solidFill>
              </a:rPr>
              <a:t>用户可以在投影仪或者计算机上进行演示也可以将演示文稿打印出来制作成胶片以便应用到更广泛的领域中</a:t>
            </a:r>
          </a:p>
        </p:txBody>
      </p:sp>
      <p:sp>
        <p:nvSpPr>
          <p:cNvPr id="26" name="矩形 25"/>
          <p:cNvSpPr/>
          <p:nvPr/>
        </p:nvSpPr>
        <p:spPr>
          <a:xfrm>
            <a:off x="3565215" y="4745600"/>
            <a:ext cx="2013570" cy="1384995"/>
          </a:xfrm>
          <a:prstGeom prst="rect">
            <a:avLst/>
          </a:prstGeom>
        </p:spPr>
        <p:txBody>
          <a:bodyPr wrap="square">
            <a:spAutoFit/>
          </a:bodyPr>
          <a:lstStyle/>
          <a:p>
            <a:pPr algn="ctr">
              <a:lnSpc>
                <a:spcPct val="120000"/>
              </a:lnSpc>
            </a:pPr>
            <a:r>
              <a:rPr lang="zh-CN" altLang="en-US" sz="1400" dirty="0">
                <a:solidFill>
                  <a:schemeClr val="bg1"/>
                </a:solidFill>
              </a:rPr>
              <a:t>用户可以在投影仪或者计算机上进行演示也可以将演示文稿打印出来制作成胶片以便应用到更广泛的领域中</a:t>
            </a:r>
          </a:p>
        </p:txBody>
      </p:sp>
      <p:sp>
        <p:nvSpPr>
          <p:cNvPr id="27" name="矩形 26"/>
          <p:cNvSpPr/>
          <p:nvPr/>
        </p:nvSpPr>
        <p:spPr>
          <a:xfrm>
            <a:off x="6613215" y="4745600"/>
            <a:ext cx="2013570" cy="1384995"/>
          </a:xfrm>
          <a:prstGeom prst="rect">
            <a:avLst/>
          </a:prstGeom>
        </p:spPr>
        <p:txBody>
          <a:bodyPr wrap="square">
            <a:spAutoFit/>
          </a:bodyPr>
          <a:lstStyle/>
          <a:p>
            <a:pPr algn="ctr">
              <a:lnSpc>
                <a:spcPct val="120000"/>
              </a:lnSpc>
            </a:pPr>
            <a:r>
              <a:rPr lang="zh-CN" altLang="en-US" sz="1400" dirty="0">
                <a:solidFill>
                  <a:schemeClr val="bg1"/>
                </a:solidFill>
              </a:rPr>
              <a:t>用户可以在投影仪或者计算机上进行演示也可以将演示文稿打印出来制作成胶片以便应用到更广泛的领域中</a:t>
            </a:r>
          </a:p>
        </p:txBody>
      </p:sp>
      <p:sp>
        <p:nvSpPr>
          <p:cNvPr id="28" name="矩形 27"/>
          <p:cNvSpPr/>
          <p:nvPr/>
        </p:nvSpPr>
        <p:spPr>
          <a:xfrm>
            <a:off x="9661215" y="4745600"/>
            <a:ext cx="2013570" cy="1384995"/>
          </a:xfrm>
          <a:prstGeom prst="rect">
            <a:avLst/>
          </a:prstGeom>
        </p:spPr>
        <p:txBody>
          <a:bodyPr wrap="square">
            <a:spAutoFit/>
          </a:bodyPr>
          <a:lstStyle/>
          <a:p>
            <a:pPr algn="ctr">
              <a:lnSpc>
                <a:spcPct val="120000"/>
              </a:lnSpc>
            </a:pPr>
            <a:r>
              <a:rPr lang="zh-CN" altLang="en-US" sz="1400" dirty="0">
                <a:solidFill>
                  <a:schemeClr val="bg1"/>
                </a:solidFill>
              </a:rPr>
              <a:t>用户可以在投影仪或者计算机上进行演示也可以将演示文稿打印出来制作成胶片以便应用到更广泛的领域中</a:t>
            </a:r>
          </a:p>
        </p:txBody>
      </p:sp>
      <p:sp>
        <p:nvSpPr>
          <p:cNvPr id="29" name="矩形 28"/>
          <p:cNvSpPr/>
          <p:nvPr/>
        </p:nvSpPr>
        <p:spPr>
          <a:xfrm>
            <a:off x="794088" y="2168818"/>
            <a:ext cx="10523200" cy="609398"/>
          </a:xfrm>
          <a:prstGeom prst="rect">
            <a:avLst/>
          </a:prstGeom>
        </p:spPr>
        <p:txBody>
          <a:bodyPr wrap="square">
            <a:spAutoFit/>
          </a:bodyPr>
          <a:lstStyle/>
          <a:p>
            <a:pPr algn="just">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用户可以在投影仪或者计算机上进行演示，也可以将演示文稿打印出来，制作成胶片，以便应用到更广泛的领域中。利用</a:t>
            </a:r>
            <a:r>
              <a:rPr lang="en-US" altLang="zh-CN" sz="1400" dirty="0">
                <a:solidFill>
                  <a:schemeClr val="tx1">
                    <a:lumMod val="50000"/>
                    <a:lumOff val="50000"/>
                  </a:schemeClr>
                </a:solidFill>
              </a:rPr>
              <a:t>Microsoft Office PowerPoint</a:t>
            </a:r>
            <a:r>
              <a:rPr lang="zh-CN" altLang="en-US" sz="1400" dirty="0">
                <a:solidFill>
                  <a:schemeClr val="tx1">
                    <a:lumMod val="50000"/>
                    <a:lumOff val="50000"/>
                  </a:schemeClr>
                </a:solidFill>
              </a:rPr>
              <a:t>不仅可以创建演示文稿，还可以在互联网上召开面对面会议、远程会议或在网上给观众展示演示文稿</a:t>
            </a:r>
          </a:p>
        </p:txBody>
      </p:sp>
      <p:sp>
        <p:nvSpPr>
          <p:cNvPr id="30" name="矩形 29"/>
          <p:cNvSpPr/>
          <p:nvPr/>
        </p:nvSpPr>
        <p:spPr>
          <a:xfrm>
            <a:off x="794088" y="1698520"/>
            <a:ext cx="3910012" cy="424732"/>
          </a:xfrm>
          <a:prstGeom prst="rect">
            <a:avLst/>
          </a:prstGeom>
        </p:spPr>
        <p:txBody>
          <a:bodyPr wrap="square">
            <a:spAutoFit/>
          </a:bodyPr>
          <a:lstStyle/>
          <a:p>
            <a:pPr algn="just">
              <a:lnSpc>
                <a:spcPct val="120000"/>
              </a:lnSpc>
            </a:pPr>
            <a:r>
              <a:rPr lang="zh-CN" altLang="en-US" b="1" dirty="0">
                <a:solidFill>
                  <a:schemeClr val="accent3"/>
                </a:solidFill>
              </a:rPr>
              <a:t>标题文字添加</a:t>
            </a:r>
          </a:p>
        </p:txBody>
      </p:sp>
    </p:spTree>
    <p:extLst>
      <p:ext uri="{BB962C8B-B14F-4D97-AF65-F5344CB8AC3E}">
        <p14:creationId xmlns:p14="http://schemas.microsoft.com/office/powerpoint/2010/main" val="1617502270"/>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wipe(left)">
                                      <p:cBhvr>
                                        <p:cTn id="13" dur="500"/>
                                        <p:tgtEl>
                                          <p:spTgt spid="29"/>
                                        </p:tgtEl>
                                      </p:cBhvr>
                                    </p:animEffect>
                                  </p:childTnLst>
                                </p:cTn>
                              </p:par>
                            </p:childTnLst>
                          </p:cTn>
                        </p:par>
                        <p:par>
                          <p:cTn id="14" fill="hold">
                            <p:stCondLst>
                              <p:cond delay="1500"/>
                            </p:stCondLst>
                            <p:childTnLst>
                              <p:par>
                                <p:cTn id="15" presetID="14" presetClass="entr" presetSubtype="10"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randombar(horizontal)">
                                      <p:cBhvr>
                                        <p:cTn id="17" dur="500"/>
                                        <p:tgtEl>
                                          <p:spTgt spid="6"/>
                                        </p:tgtEl>
                                      </p:cBhvr>
                                    </p:animEffect>
                                  </p:childTnLst>
                                </p:cTn>
                              </p:par>
                              <p:par>
                                <p:cTn id="18" presetID="14" presetClass="entr" presetSubtype="1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randombar(horizontal)">
                                      <p:cBhvr>
                                        <p:cTn id="20" dur="500"/>
                                        <p:tgtEl>
                                          <p:spTgt spid="7"/>
                                        </p:tgtEl>
                                      </p:cBhvr>
                                    </p:animEffect>
                                  </p:childTnLst>
                                </p:cTn>
                              </p:par>
                              <p:par>
                                <p:cTn id="21" presetID="14" presetClass="entr" presetSubtype="10"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randombar(horizontal)">
                                      <p:cBhvr>
                                        <p:cTn id="23" dur="500"/>
                                        <p:tgtEl>
                                          <p:spTgt spid="15"/>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randombar(horizontal)">
                                      <p:cBhvr>
                                        <p:cTn id="26" dur="500"/>
                                        <p:tgtEl>
                                          <p:spTgt spid="25"/>
                                        </p:tgtEl>
                                      </p:cBhvr>
                                    </p:animEffect>
                                  </p:childTnLst>
                                </p:cTn>
                              </p:par>
                            </p:childTnLst>
                          </p:cTn>
                        </p:par>
                        <p:par>
                          <p:cTn id="27" fill="hold">
                            <p:stCondLst>
                              <p:cond delay="2000"/>
                            </p:stCondLst>
                            <p:childTnLst>
                              <p:par>
                                <p:cTn id="28" presetID="14" presetClass="entr" presetSubtype="10" fill="hold" nodeType="after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randombar(horizontal)">
                                      <p:cBhvr>
                                        <p:cTn id="30" dur="500"/>
                                        <p:tgtEl>
                                          <p:spTgt spid="20"/>
                                        </p:tgtEl>
                                      </p:cBhvr>
                                    </p:animEffect>
                                  </p:childTnLst>
                                </p:cTn>
                              </p:par>
                              <p:par>
                                <p:cTn id="31" presetID="14" presetClass="entr" presetSubtype="10" fill="hold" grpId="0" nodeType="with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randombar(horizontal)">
                                      <p:cBhvr>
                                        <p:cTn id="33" dur="500"/>
                                        <p:tgtEl>
                                          <p:spTgt spid="8"/>
                                        </p:tgtEl>
                                      </p:cBhvr>
                                    </p:animEffect>
                                  </p:childTnLst>
                                </p:cTn>
                              </p:par>
                              <p:par>
                                <p:cTn id="34" presetID="14" presetClass="entr" presetSubtype="10" fill="hold" nodeType="with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randombar(horizontal)">
                                      <p:cBhvr>
                                        <p:cTn id="36" dur="500"/>
                                        <p:tgtEl>
                                          <p:spTgt spid="16"/>
                                        </p:tgtEl>
                                      </p:cBhvr>
                                    </p:animEffect>
                                  </p:childTnLst>
                                </p:cTn>
                              </p:par>
                              <p:par>
                                <p:cTn id="37" presetID="14" presetClass="entr" presetSubtype="10"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randombar(horizontal)">
                                      <p:cBhvr>
                                        <p:cTn id="39" dur="500"/>
                                        <p:tgtEl>
                                          <p:spTgt spid="26"/>
                                        </p:tgtEl>
                                      </p:cBhvr>
                                    </p:animEffect>
                                  </p:childTnLst>
                                </p:cTn>
                              </p:par>
                            </p:childTnLst>
                          </p:cTn>
                        </p:par>
                        <p:par>
                          <p:cTn id="40" fill="hold">
                            <p:stCondLst>
                              <p:cond delay="2500"/>
                            </p:stCondLst>
                            <p:childTnLst>
                              <p:par>
                                <p:cTn id="41" presetID="14" presetClass="entr" presetSubtype="10" fill="hold" nodeType="afterEffect">
                                  <p:stCondLst>
                                    <p:cond delay="0"/>
                                  </p:stCondLst>
                                  <p:childTnLst>
                                    <p:set>
                                      <p:cBhvr>
                                        <p:cTn id="42" dur="1" fill="hold">
                                          <p:stCondLst>
                                            <p:cond delay="0"/>
                                          </p:stCondLst>
                                        </p:cTn>
                                        <p:tgtEl>
                                          <p:spTgt spid="22"/>
                                        </p:tgtEl>
                                        <p:attrNameLst>
                                          <p:attrName>style.visibility</p:attrName>
                                        </p:attrNameLst>
                                      </p:cBhvr>
                                      <p:to>
                                        <p:strVal val="visible"/>
                                      </p:to>
                                    </p:set>
                                    <p:animEffect transition="in" filter="randombar(horizontal)">
                                      <p:cBhvr>
                                        <p:cTn id="43" dur="500"/>
                                        <p:tgtEl>
                                          <p:spTgt spid="22"/>
                                        </p:tgtEl>
                                      </p:cBhvr>
                                    </p:animEffect>
                                  </p:childTnLst>
                                </p:cTn>
                              </p:par>
                              <p:par>
                                <p:cTn id="44" presetID="14" presetClass="entr" presetSubtype="10" fill="hold" grpId="0" nodeType="withEffect">
                                  <p:stCondLst>
                                    <p:cond delay="0"/>
                                  </p:stCondLst>
                                  <p:childTnLst>
                                    <p:set>
                                      <p:cBhvr>
                                        <p:cTn id="45" dur="1" fill="hold">
                                          <p:stCondLst>
                                            <p:cond delay="0"/>
                                          </p:stCondLst>
                                        </p:cTn>
                                        <p:tgtEl>
                                          <p:spTgt spid="9"/>
                                        </p:tgtEl>
                                        <p:attrNameLst>
                                          <p:attrName>style.visibility</p:attrName>
                                        </p:attrNameLst>
                                      </p:cBhvr>
                                      <p:to>
                                        <p:strVal val="visible"/>
                                      </p:to>
                                    </p:set>
                                    <p:animEffect transition="in" filter="randombar(horizontal)">
                                      <p:cBhvr>
                                        <p:cTn id="46" dur="500"/>
                                        <p:tgtEl>
                                          <p:spTgt spid="9"/>
                                        </p:tgtEl>
                                      </p:cBhvr>
                                    </p:animEffect>
                                  </p:childTnLst>
                                </p:cTn>
                              </p:par>
                              <p:par>
                                <p:cTn id="47" presetID="14" presetClass="entr" presetSubtype="10" fill="hold" nodeType="withEffect">
                                  <p:stCondLst>
                                    <p:cond delay="0"/>
                                  </p:stCondLst>
                                  <p:childTnLst>
                                    <p:set>
                                      <p:cBhvr>
                                        <p:cTn id="48" dur="1" fill="hold">
                                          <p:stCondLst>
                                            <p:cond delay="0"/>
                                          </p:stCondLst>
                                        </p:cTn>
                                        <p:tgtEl>
                                          <p:spTgt spid="17"/>
                                        </p:tgtEl>
                                        <p:attrNameLst>
                                          <p:attrName>style.visibility</p:attrName>
                                        </p:attrNameLst>
                                      </p:cBhvr>
                                      <p:to>
                                        <p:strVal val="visible"/>
                                      </p:to>
                                    </p:set>
                                    <p:animEffect transition="in" filter="randombar(horizontal)">
                                      <p:cBhvr>
                                        <p:cTn id="49" dur="500"/>
                                        <p:tgtEl>
                                          <p:spTgt spid="17"/>
                                        </p:tgtEl>
                                      </p:cBhvr>
                                    </p:animEffect>
                                  </p:childTnLst>
                                </p:cTn>
                              </p:par>
                              <p:par>
                                <p:cTn id="50" presetID="14" presetClass="entr" presetSubtype="10" fill="hold" grpId="0" nodeType="with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randombar(horizontal)">
                                      <p:cBhvr>
                                        <p:cTn id="52" dur="500"/>
                                        <p:tgtEl>
                                          <p:spTgt spid="27"/>
                                        </p:tgtEl>
                                      </p:cBhvr>
                                    </p:animEffect>
                                  </p:childTnLst>
                                </p:cTn>
                              </p:par>
                            </p:childTnLst>
                          </p:cTn>
                        </p:par>
                        <p:par>
                          <p:cTn id="53" fill="hold">
                            <p:stCondLst>
                              <p:cond delay="3000"/>
                            </p:stCondLst>
                            <p:childTnLst>
                              <p:par>
                                <p:cTn id="54" presetID="14" presetClass="entr" presetSubtype="10" fill="hold" nodeType="afterEffect">
                                  <p:stCondLst>
                                    <p:cond delay="0"/>
                                  </p:stCondLst>
                                  <p:childTnLst>
                                    <p:set>
                                      <p:cBhvr>
                                        <p:cTn id="55" dur="1" fill="hold">
                                          <p:stCondLst>
                                            <p:cond delay="0"/>
                                          </p:stCondLst>
                                        </p:cTn>
                                        <p:tgtEl>
                                          <p:spTgt spid="24"/>
                                        </p:tgtEl>
                                        <p:attrNameLst>
                                          <p:attrName>style.visibility</p:attrName>
                                        </p:attrNameLst>
                                      </p:cBhvr>
                                      <p:to>
                                        <p:strVal val="visible"/>
                                      </p:to>
                                    </p:set>
                                    <p:animEffect transition="in" filter="randombar(horizontal)">
                                      <p:cBhvr>
                                        <p:cTn id="56" dur="500"/>
                                        <p:tgtEl>
                                          <p:spTgt spid="24"/>
                                        </p:tgtEl>
                                      </p:cBhvr>
                                    </p:animEffect>
                                  </p:childTnLst>
                                </p:cTn>
                              </p:par>
                              <p:par>
                                <p:cTn id="57" presetID="14" presetClass="entr" presetSubtype="10" fill="hold" grpId="0" nodeType="withEffect">
                                  <p:stCondLst>
                                    <p:cond delay="0"/>
                                  </p:stCondLst>
                                  <p:childTnLst>
                                    <p:set>
                                      <p:cBhvr>
                                        <p:cTn id="58" dur="1" fill="hold">
                                          <p:stCondLst>
                                            <p:cond delay="0"/>
                                          </p:stCondLst>
                                        </p:cTn>
                                        <p:tgtEl>
                                          <p:spTgt spid="10"/>
                                        </p:tgtEl>
                                        <p:attrNameLst>
                                          <p:attrName>style.visibility</p:attrName>
                                        </p:attrNameLst>
                                      </p:cBhvr>
                                      <p:to>
                                        <p:strVal val="visible"/>
                                      </p:to>
                                    </p:set>
                                    <p:animEffect transition="in" filter="randombar(horizontal)">
                                      <p:cBhvr>
                                        <p:cTn id="59" dur="500"/>
                                        <p:tgtEl>
                                          <p:spTgt spid="10"/>
                                        </p:tgtEl>
                                      </p:cBhvr>
                                    </p:animEffect>
                                  </p:childTnLst>
                                </p:cTn>
                              </p:par>
                              <p:par>
                                <p:cTn id="60" presetID="14" presetClass="entr" presetSubtype="10" fill="hold" nodeType="withEffect">
                                  <p:stCondLst>
                                    <p:cond delay="0"/>
                                  </p:stCondLst>
                                  <p:childTnLst>
                                    <p:set>
                                      <p:cBhvr>
                                        <p:cTn id="61" dur="1" fill="hold">
                                          <p:stCondLst>
                                            <p:cond delay="0"/>
                                          </p:stCondLst>
                                        </p:cTn>
                                        <p:tgtEl>
                                          <p:spTgt spid="18"/>
                                        </p:tgtEl>
                                        <p:attrNameLst>
                                          <p:attrName>style.visibility</p:attrName>
                                        </p:attrNameLst>
                                      </p:cBhvr>
                                      <p:to>
                                        <p:strVal val="visible"/>
                                      </p:to>
                                    </p:set>
                                    <p:animEffect transition="in" filter="randombar(horizontal)">
                                      <p:cBhvr>
                                        <p:cTn id="62" dur="500"/>
                                        <p:tgtEl>
                                          <p:spTgt spid="18"/>
                                        </p:tgtEl>
                                      </p:cBhvr>
                                    </p:animEffect>
                                  </p:childTnLst>
                                </p:cTn>
                              </p:par>
                              <p:par>
                                <p:cTn id="63" presetID="14" presetClass="entr" presetSubtype="10" fill="hold" grpId="0" nodeType="withEffect">
                                  <p:stCondLst>
                                    <p:cond delay="0"/>
                                  </p:stCondLst>
                                  <p:childTnLst>
                                    <p:set>
                                      <p:cBhvr>
                                        <p:cTn id="64" dur="1" fill="hold">
                                          <p:stCondLst>
                                            <p:cond delay="0"/>
                                          </p:stCondLst>
                                        </p:cTn>
                                        <p:tgtEl>
                                          <p:spTgt spid="28"/>
                                        </p:tgtEl>
                                        <p:attrNameLst>
                                          <p:attrName>style.visibility</p:attrName>
                                        </p:attrNameLst>
                                      </p:cBhvr>
                                      <p:to>
                                        <p:strVal val="visible"/>
                                      </p:to>
                                    </p:set>
                                    <p:animEffect transition="in" filter="randombar(horizontal)">
                                      <p:cBhvr>
                                        <p:cTn id="6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25" grpId="0"/>
      <p:bldP spid="26" grpId="0"/>
      <p:bldP spid="27" grpId="0"/>
      <p:bldP spid="28" grpId="0"/>
      <p:bldP spid="29" grpId="0"/>
      <p:bldP spid="3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5682000" y="385911"/>
            <a:ext cx="828000" cy="0"/>
          </a:xfrm>
          <a:prstGeom prst="line">
            <a:avLst/>
          </a:prstGeom>
          <a:ln w="38100" cap="rnd">
            <a:solidFill>
              <a:schemeClr val="accent3"/>
            </a:solidFill>
            <a:round/>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864098" y="445903"/>
            <a:ext cx="2463802" cy="523220"/>
          </a:xfrm>
          <a:prstGeom prst="rect">
            <a:avLst/>
          </a:prstGeom>
          <a:noFill/>
        </p:spPr>
        <p:txBody>
          <a:bodyPr wrap="square" rtlCol="0">
            <a:spAutoFit/>
          </a:bodyPr>
          <a:lstStyle/>
          <a:p>
            <a:pPr algn="dist"/>
            <a:r>
              <a:rPr lang="zh-CN" altLang="en-US" sz="2800" b="1" dirty="0">
                <a:solidFill>
                  <a:schemeClr val="accent6">
                    <a:lumMod val="50000"/>
                  </a:schemeClr>
                </a:solidFill>
              </a:rPr>
              <a:t>标题文字添加</a:t>
            </a:r>
          </a:p>
        </p:txBody>
      </p:sp>
      <p:sp>
        <p:nvSpPr>
          <p:cNvPr id="5" name="文本框 4"/>
          <p:cNvSpPr txBox="1"/>
          <p:nvPr/>
        </p:nvSpPr>
        <p:spPr>
          <a:xfrm>
            <a:off x="4635695" y="918323"/>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grpSp>
        <p:nvGrpSpPr>
          <p:cNvPr id="12" name="组合 11"/>
          <p:cNvGrpSpPr>
            <a:grpSpLocks/>
          </p:cNvGrpSpPr>
          <p:nvPr/>
        </p:nvGrpSpPr>
        <p:grpSpPr bwMode="auto">
          <a:xfrm>
            <a:off x="4998380" y="1698520"/>
            <a:ext cx="2195250" cy="4421904"/>
            <a:chOff x="8853485" y="3998913"/>
            <a:chExt cx="3106735" cy="6257925"/>
          </a:xfrm>
          <a:effectLst/>
        </p:grpSpPr>
        <p:sp>
          <p:nvSpPr>
            <p:cNvPr id="14" name="任意多边形: 形状 13"/>
            <p:cNvSpPr>
              <a:spLocks/>
            </p:cNvSpPr>
            <p:nvPr/>
          </p:nvSpPr>
          <p:spPr bwMode="auto">
            <a:xfrm>
              <a:off x="8853485" y="3998913"/>
              <a:ext cx="3106735" cy="6257925"/>
            </a:xfrm>
            <a:custGeom>
              <a:avLst/>
              <a:gdLst>
                <a:gd name="T0" fmla="*/ 8594 w 8630"/>
                <a:gd name="T1" fmla="*/ 3320 h 17382"/>
                <a:gd name="T2" fmla="*/ 8596 w 8630"/>
                <a:gd name="T3" fmla="*/ 3320 h 17382"/>
                <a:gd name="T4" fmla="*/ 8629 w 8630"/>
                <a:gd name="T5" fmla="*/ 3353 h 17382"/>
                <a:gd name="T6" fmla="*/ 8629 w 8630"/>
                <a:gd name="T7" fmla="*/ 4419 h 17382"/>
                <a:gd name="T8" fmla="*/ 8596 w 8630"/>
                <a:gd name="T9" fmla="*/ 4452 h 17382"/>
                <a:gd name="T10" fmla="*/ 8594 w 8630"/>
                <a:gd name="T11" fmla="*/ 4452 h 17382"/>
                <a:gd name="T12" fmla="*/ 8594 w 8630"/>
                <a:gd name="T13" fmla="*/ 16371 h 17382"/>
                <a:gd name="T14" fmla="*/ 7584 w 8630"/>
                <a:gd name="T15" fmla="*/ 17381 h 17382"/>
                <a:gd name="T16" fmla="*/ 1043 w 8630"/>
                <a:gd name="T17" fmla="*/ 17381 h 17382"/>
                <a:gd name="T18" fmla="*/ 33 w 8630"/>
                <a:gd name="T19" fmla="*/ 16371 h 17382"/>
                <a:gd name="T20" fmla="*/ 33 w 8630"/>
                <a:gd name="T21" fmla="*/ 5859 h 17382"/>
                <a:gd name="T22" fmla="*/ 33 w 8630"/>
                <a:gd name="T23" fmla="*/ 5859 h 17382"/>
                <a:gd name="T24" fmla="*/ 0 w 8630"/>
                <a:gd name="T25" fmla="*/ 5826 h 17382"/>
                <a:gd name="T26" fmla="*/ 0 w 8630"/>
                <a:gd name="T27" fmla="*/ 4760 h 17382"/>
                <a:gd name="T28" fmla="*/ 33 w 8630"/>
                <a:gd name="T29" fmla="*/ 4727 h 17382"/>
                <a:gd name="T30" fmla="*/ 33 w 8630"/>
                <a:gd name="T31" fmla="*/ 4727 h 17382"/>
                <a:gd name="T32" fmla="*/ 33 w 8630"/>
                <a:gd name="T33" fmla="*/ 4452 h 17382"/>
                <a:gd name="T34" fmla="*/ 33 w 8630"/>
                <a:gd name="T35" fmla="*/ 4452 h 17382"/>
                <a:gd name="T36" fmla="*/ 0 w 8630"/>
                <a:gd name="T37" fmla="*/ 4419 h 17382"/>
                <a:gd name="T38" fmla="*/ 0 w 8630"/>
                <a:gd name="T39" fmla="*/ 3353 h 17382"/>
                <a:gd name="T40" fmla="*/ 33 w 8630"/>
                <a:gd name="T41" fmla="*/ 3320 h 17382"/>
                <a:gd name="T42" fmla="*/ 33 w 8630"/>
                <a:gd name="T43" fmla="*/ 3320 h 17382"/>
                <a:gd name="T44" fmla="*/ 33 w 8630"/>
                <a:gd name="T45" fmla="*/ 2704 h 17382"/>
                <a:gd name="T46" fmla="*/ 33 w 8630"/>
                <a:gd name="T47" fmla="*/ 2704 h 17382"/>
                <a:gd name="T48" fmla="*/ 0 w 8630"/>
                <a:gd name="T49" fmla="*/ 2672 h 17382"/>
                <a:gd name="T50" fmla="*/ 0 w 8630"/>
                <a:gd name="T51" fmla="*/ 2075 h 17382"/>
                <a:gd name="T52" fmla="*/ 33 w 8630"/>
                <a:gd name="T53" fmla="*/ 2042 h 17382"/>
                <a:gd name="T54" fmla="*/ 33 w 8630"/>
                <a:gd name="T55" fmla="*/ 2042 h 17382"/>
                <a:gd name="T56" fmla="*/ 33 w 8630"/>
                <a:gd name="T57" fmla="*/ 1010 h 17382"/>
                <a:gd name="T58" fmla="*/ 1043 w 8630"/>
                <a:gd name="T59" fmla="*/ 0 h 17382"/>
                <a:gd name="T60" fmla="*/ 7584 w 8630"/>
                <a:gd name="T61" fmla="*/ 0 h 17382"/>
                <a:gd name="T62" fmla="*/ 8594 w 8630"/>
                <a:gd name="T63" fmla="*/ 1010 h 17382"/>
                <a:gd name="T64" fmla="*/ 8594 w 8630"/>
                <a:gd name="T65" fmla="*/ 3320 h 17382"/>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8630"/>
                <a:gd name="T100" fmla="*/ 0 h 17382"/>
                <a:gd name="T101" fmla="*/ 8630 w 8630"/>
                <a:gd name="T102" fmla="*/ 17382 h 17382"/>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8630" h="17382">
                  <a:moveTo>
                    <a:pt x="8594" y="3320"/>
                  </a:moveTo>
                  <a:lnTo>
                    <a:pt x="8596" y="3320"/>
                  </a:lnTo>
                  <a:cubicBezTo>
                    <a:pt x="8614" y="3320"/>
                    <a:pt x="8629" y="3335"/>
                    <a:pt x="8629" y="3353"/>
                  </a:cubicBezTo>
                  <a:lnTo>
                    <a:pt x="8629" y="4419"/>
                  </a:lnTo>
                  <a:cubicBezTo>
                    <a:pt x="8629" y="4438"/>
                    <a:pt x="8614" y="4452"/>
                    <a:pt x="8596" y="4452"/>
                  </a:cubicBezTo>
                  <a:lnTo>
                    <a:pt x="8594" y="4452"/>
                  </a:lnTo>
                  <a:lnTo>
                    <a:pt x="8594" y="16371"/>
                  </a:lnTo>
                  <a:cubicBezTo>
                    <a:pt x="8594" y="16928"/>
                    <a:pt x="8141" y="17381"/>
                    <a:pt x="7584" y="17381"/>
                  </a:cubicBezTo>
                  <a:lnTo>
                    <a:pt x="1043" y="17381"/>
                  </a:lnTo>
                  <a:cubicBezTo>
                    <a:pt x="487" y="17381"/>
                    <a:pt x="33" y="16928"/>
                    <a:pt x="33" y="16371"/>
                  </a:cubicBezTo>
                  <a:lnTo>
                    <a:pt x="33" y="5859"/>
                  </a:lnTo>
                  <a:cubicBezTo>
                    <a:pt x="15" y="5859"/>
                    <a:pt x="0" y="5844"/>
                    <a:pt x="0" y="5826"/>
                  </a:cubicBezTo>
                  <a:lnTo>
                    <a:pt x="0" y="4760"/>
                  </a:lnTo>
                  <a:cubicBezTo>
                    <a:pt x="0" y="4741"/>
                    <a:pt x="15" y="4727"/>
                    <a:pt x="33" y="4727"/>
                  </a:cubicBezTo>
                  <a:lnTo>
                    <a:pt x="33" y="4452"/>
                  </a:lnTo>
                  <a:cubicBezTo>
                    <a:pt x="15" y="4452"/>
                    <a:pt x="0" y="4438"/>
                    <a:pt x="0" y="4419"/>
                  </a:cubicBezTo>
                  <a:lnTo>
                    <a:pt x="0" y="3353"/>
                  </a:lnTo>
                  <a:cubicBezTo>
                    <a:pt x="0" y="3335"/>
                    <a:pt x="15" y="3320"/>
                    <a:pt x="33" y="3320"/>
                  </a:cubicBezTo>
                  <a:lnTo>
                    <a:pt x="33" y="2704"/>
                  </a:lnTo>
                  <a:cubicBezTo>
                    <a:pt x="15" y="2704"/>
                    <a:pt x="0" y="2690"/>
                    <a:pt x="0" y="2672"/>
                  </a:cubicBezTo>
                  <a:lnTo>
                    <a:pt x="0" y="2075"/>
                  </a:lnTo>
                  <a:cubicBezTo>
                    <a:pt x="0" y="2057"/>
                    <a:pt x="15" y="2042"/>
                    <a:pt x="33" y="2042"/>
                  </a:cubicBezTo>
                  <a:lnTo>
                    <a:pt x="33" y="1010"/>
                  </a:lnTo>
                  <a:cubicBezTo>
                    <a:pt x="33" y="453"/>
                    <a:pt x="487" y="0"/>
                    <a:pt x="1043" y="0"/>
                  </a:cubicBezTo>
                  <a:lnTo>
                    <a:pt x="7584" y="0"/>
                  </a:lnTo>
                  <a:cubicBezTo>
                    <a:pt x="8141" y="0"/>
                    <a:pt x="8594" y="453"/>
                    <a:pt x="8594" y="1010"/>
                  </a:cubicBezTo>
                  <a:lnTo>
                    <a:pt x="8594" y="3320"/>
                  </a:lnTo>
                </a:path>
              </a:pathLst>
            </a:custGeom>
            <a:solidFill>
              <a:schemeClr val="tx2">
                <a:lumMod val="50000"/>
              </a:schemeClr>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bevel/>
                  <a:headEnd/>
                  <a:tailEnd/>
                </a14:hiddenLine>
              </a:ext>
            </a:extLst>
          </p:spPr>
          <p:txBody>
            <a:bodyPr anchor="ctr"/>
            <a:lstStyle/>
            <a:p>
              <a:pPr algn="ctr"/>
              <a:endParaRPr/>
            </a:p>
          </p:txBody>
        </p:sp>
        <p:sp>
          <p:nvSpPr>
            <p:cNvPr id="15" name="任意多边形: 形状 14"/>
            <p:cNvSpPr>
              <a:spLocks/>
            </p:cNvSpPr>
            <p:nvPr/>
          </p:nvSpPr>
          <p:spPr bwMode="auto">
            <a:xfrm>
              <a:off x="8888413" y="4021138"/>
              <a:ext cx="3036887" cy="6211887"/>
            </a:xfrm>
            <a:custGeom>
              <a:avLst/>
              <a:gdLst>
                <a:gd name="T0" fmla="*/ 947 w 8436"/>
                <a:gd name="T1" fmla="*/ 17255 h 17256"/>
                <a:gd name="T2" fmla="*/ 0 w 8436"/>
                <a:gd name="T3" fmla="*/ 16308 h 17256"/>
                <a:gd name="T4" fmla="*/ 0 w 8436"/>
                <a:gd name="T5" fmla="*/ 947 h 17256"/>
                <a:gd name="T6" fmla="*/ 947 w 8436"/>
                <a:gd name="T7" fmla="*/ 0 h 17256"/>
                <a:gd name="T8" fmla="*/ 7488 w 8436"/>
                <a:gd name="T9" fmla="*/ 0 h 17256"/>
                <a:gd name="T10" fmla="*/ 8435 w 8436"/>
                <a:gd name="T11" fmla="*/ 947 h 17256"/>
                <a:gd name="T12" fmla="*/ 8435 w 8436"/>
                <a:gd name="T13" fmla="*/ 16308 h 17256"/>
                <a:gd name="T14" fmla="*/ 7488 w 8436"/>
                <a:gd name="T15" fmla="*/ 17255 h 17256"/>
                <a:gd name="T16" fmla="*/ 947 w 8436"/>
                <a:gd name="T17" fmla="*/ 17255 h 1725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8436"/>
                <a:gd name="T28" fmla="*/ 0 h 17256"/>
                <a:gd name="T29" fmla="*/ 8436 w 8436"/>
                <a:gd name="T30" fmla="*/ 17256 h 1725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8436" h="17256">
                  <a:moveTo>
                    <a:pt x="947" y="17255"/>
                  </a:moveTo>
                  <a:cubicBezTo>
                    <a:pt x="425" y="17255"/>
                    <a:pt x="0" y="16831"/>
                    <a:pt x="0" y="16308"/>
                  </a:cubicBezTo>
                  <a:lnTo>
                    <a:pt x="0" y="947"/>
                  </a:lnTo>
                  <a:cubicBezTo>
                    <a:pt x="0" y="425"/>
                    <a:pt x="425" y="0"/>
                    <a:pt x="947" y="0"/>
                  </a:cubicBezTo>
                  <a:lnTo>
                    <a:pt x="7488" y="0"/>
                  </a:lnTo>
                  <a:cubicBezTo>
                    <a:pt x="8010" y="0"/>
                    <a:pt x="8435" y="425"/>
                    <a:pt x="8435" y="947"/>
                  </a:cubicBezTo>
                  <a:lnTo>
                    <a:pt x="8435" y="16308"/>
                  </a:lnTo>
                  <a:cubicBezTo>
                    <a:pt x="8435" y="16831"/>
                    <a:pt x="8010" y="17255"/>
                    <a:pt x="7488" y="17255"/>
                  </a:cubicBezTo>
                  <a:lnTo>
                    <a:pt x="947" y="17255"/>
                  </a:lnTo>
                </a:path>
              </a:pathLst>
            </a:custGeom>
            <a:solidFill>
              <a:schemeClr val="tx2">
                <a:lumMod val="50000"/>
              </a:schemeClr>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bevel/>
                  <a:headEnd/>
                  <a:tailEnd/>
                </a14:hiddenLine>
              </a:ext>
            </a:extLst>
          </p:spPr>
          <p:txBody>
            <a:bodyPr anchor="ctr"/>
            <a:lstStyle/>
            <a:p>
              <a:pPr algn="ctr"/>
              <a:endParaRPr/>
            </a:p>
          </p:txBody>
        </p:sp>
        <p:sp>
          <p:nvSpPr>
            <p:cNvPr id="16" name="任意多边形: 形状 15"/>
            <p:cNvSpPr>
              <a:spLocks/>
            </p:cNvSpPr>
            <p:nvPr/>
          </p:nvSpPr>
          <p:spPr bwMode="auto">
            <a:xfrm>
              <a:off x="9925050" y="4337050"/>
              <a:ext cx="93663" cy="93663"/>
            </a:xfrm>
            <a:custGeom>
              <a:avLst/>
              <a:gdLst>
                <a:gd name="T0" fmla="*/ 130 w 260"/>
                <a:gd name="T1" fmla="*/ 260 h 261"/>
                <a:gd name="T2" fmla="*/ 0 w 260"/>
                <a:gd name="T3" fmla="*/ 130 h 261"/>
                <a:gd name="T4" fmla="*/ 130 w 260"/>
                <a:gd name="T5" fmla="*/ 0 h 261"/>
                <a:gd name="T6" fmla="*/ 259 w 260"/>
                <a:gd name="T7" fmla="*/ 130 h 261"/>
                <a:gd name="T8" fmla="*/ 130 w 260"/>
                <a:gd name="T9" fmla="*/ 260 h 261"/>
                <a:gd name="T10" fmla="*/ 0 60000 65536"/>
                <a:gd name="T11" fmla="*/ 0 60000 65536"/>
                <a:gd name="T12" fmla="*/ 0 60000 65536"/>
                <a:gd name="T13" fmla="*/ 0 60000 65536"/>
                <a:gd name="T14" fmla="*/ 0 60000 65536"/>
                <a:gd name="T15" fmla="*/ 0 w 260"/>
                <a:gd name="T16" fmla="*/ 0 h 261"/>
                <a:gd name="T17" fmla="*/ 260 w 260"/>
                <a:gd name="T18" fmla="*/ 261 h 261"/>
              </a:gdLst>
              <a:ahLst/>
              <a:cxnLst>
                <a:cxn ang="T10">
                  <a:pos x="T0" y="T1"/>
                </a:cxn>
                <a:cxn ang="T11">
                  <a:pos x="T2" y="T3"/>
                </a:cxn>
                <a:cxn ang="T12">
                  <a:pos x="T4" y="T5"/>
                </a:cxn>
                <a:cxn ang="T13">
                  <a:pos x="T6" y="T7"/>
                </a:cxn>
                <a:cxn ang="T14">
                  <a:pos x="T8" y="T9"/>
                </a:cxn>
              </a:cxnLst>
              <a:rect l="T15" t="T16" r="T17" b="T18"/>
              <a:pathLst>
                <a:path w="260" h="261">
                  <a:moveTo>
                    <a:pt x="130" y="260"/>
                  </a:moveTo>
                  <a:cubicBezTo>
                    <a:pt x="58" y="260"/>
                    <a:pt x="0" y="202"/>
                    <a:pt x="0" y="130"/>
                  </a:cubicBezTo>
                  <a:cubicBezTo>
                    <a:pt x="0" y="58"/>
                    <a:pt x="58" y="0"/>
                    <a:pt x="130" y="0"/>
                  </a:cubicBezTo>
                  <a:cubicBezTo>
                    <a:pt x="201" y="0"/>
                    <a:pt x="259" y="58"/>
                    <a:pt x="259" y="130"/>
                  </a:cubicBezTo>
                  <a:cubicBezTo>
                    <a:pt x="259" y="202"/>
                    <a:pt x="201" y="260"/>
                    <a:pt x="130" y="260"/>
                  </a:cubicBezTo>
                </a:path>
              </a:pathLst>
            </a:custGeom>
            <a:solidFill>
              <a:srgbClr val="FFFFFF"/>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bevel/>
                  <a:headEnd/>
                  <a:tailEnd/>
                </a14:hiddenLine>
              </a:ext>
            </a:extLst>
          </p:spPr>
          <p:txBody>
            <a:bodyPr anchor="ctr"/>
            <a:lstStyle/>
            <a:p>
              <a:pPr algn="ctr"/>
              <a:endParaRPr/>
            </a:p>
          </p:txBody>
        </p:sp>
        <p:sp>
          <p:nvSpPr>
            <p:cNvPr id="17" name="任意多边形: 形状 16"/>
            <p:cNvSpPr>
              <a:spLocks/>
            </p:cNvSpPr>
            <p:nvPr/>
          </p:nvSpPr>
          <p:spPr bwMode="auto">
            <a:xfrm>
              <a:off x="10369550" y="4167188"/>
              <a:ext cx="68263" cy="68262"/>
            </a:xfrm>
            <a:custGeom>
              <a:avLst/>
              <a:gdLst>
                <a:gd name="T0" fmla="*/ 95 w 191"/>
                <a:gd name="T1" fmla="*/ 190 h 191"/>
                <a:gd name="T2" fmla="*/ 0 w 191"/>
                <a:gd name="T3" fmla="*/ 95 h 191"/>
                <a:gd name="T4" fmla="*/ 95 w 191"/>
                <a:gd name="T5" fmla="*/ 0 h 191"/>
                <a:gd name="T6" fmla="*/ 190 w 191"/>
                <a:gd name="T7" fmla="*/ 95 h 191"/>
                <a:gd name="T8" fmla="*/ 95 w 191"/>
                <a:gd name="T9" fmla="*/ 190 h 191"/>
                <a:gd name="T10" fmla="*/ 0 60000 65536"/>
                <a:gd name="T11" fmla="*/ 0 60000 65536"/>
                <a:gd name="T12" fmla="*/ 0 60000 65536"/>
                <a:gd name="T13" fmla="*/ 0 60000 65536"/>
                <a:gd name="T14" fmla="*/ 0 60000 65536"/>
                <a:gd name="T15" fmla="*/ 0 w 191"/>
                <a:gd name="T16" fmla="*/ 0 h 191"/>
                <a:gd name="T17" fmla="*/ 191 w 191"/>
                <a:gd name="T18" fmla="*/ 191 h 191"/>
              </a:gdLst>
              <a:ahLst/>
              <a:cxnLst>
                <a:cxn ang="T10">
                  <a:pos x="T0" y="T1"/>
                </a:cxn>
                <a:cxn ang="T11">
                  <a:pos x="T2" y="T3"/>
                </a:cxn>
                <a:cxn ang="T12">
                  <a:pos x="T4" y="T5"/>
                </a:cxn>
                <a:cxn ang="T13">
                  <a:pos x="T6" y="T7"/>
                </a:cxn>
                <a:cxn ang="T14">
                  <a:pos x="T8" y="T9"/>
                </a:cxn>
              </a:cxnLst>
              <a:rect l="T15" t="T16" r="T17" b="T18"/>
              <a:pathLst>
                <a:path w="191" h="191">
                  <a:moveTo>
                    <a:pt x="95" y="190"/>
                  </a:moveTo>
                  <a:cubicBezTo>
                    <a:pt x="42" y="190"/>
                    <a:pt x="0" y="147"/>
                    <a:pt x="0" y="95"/>
                  </a:cubicBezTo>
                  <a:cubicBezTo>
                    <a:pt x="0" y="43"/>
                    <a:pt x="42" y="0"/>
                    <a:pt x="95" y="0"/>
                  </a:cubicBezTo>
                  <a:cubicBezTo>
                    <a:pt x="147" y="0"/>
                    <a:pt x="190" y="43"/>
                    <a:pt x="190" y="95"/>
                  </a:cubicBezTo>
                  <a:cubicBezTo>
                    <a:pt x="190" y="147"/>
                    <a:pt x="147" y="190"/>
                    <a:pt x="95" y="190"/>
                  </a:cubicBezTo>
                </a:path>
              </a:pathLst>
            </a:custGeom>
            <a:solidFill>
              <a:srgbClr val="FFFFFF"/>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bevel/>
                  <a:headEnd/>
                  <a:tailEnd/>
                </a14:hiddenLine>
              </a:ext>
            </a:extLst>
          </p:spPr>
          <p:txBody>
            <a:bodyPr anchor="ctr"/>
            <a:lstStyle/>
            <a:p>
              <a:pPr algn="ctr"/>
              <a:endParaRPr/>
            </a:p>
          </p:txBody>
        </p:sp>
        <p:sp>
          <p:nvSpPr>
            <p:cNvPr id="18" name="任意多边形: 形状 17"/>
            <p:cNvSpPr>
              <a:spLocks/>
            </p:cNvSpPr>
            <p:nvPr/>
          </p:nvSpPr>
          <p:spPr bwMode="auto">
            <a:xfrm>
              <a:off x="10185400" y="4362450"/>
              <a:ext cx="434975" cy="46038"/>
            </a:xfrm>
            <a:custGeom>
              <a:avLst/>
              <a:gdLst>
                <a:gd name="T0" fmla="*/ 1143 w 1209"/>
                <a:gd name="T1" fmla="*/ 129 h 130"/>
                <a:gd name="T2" fmla="*/ 64 w 1209"/>
                <a:gd name="T3" fmla="*/ 129 h 130"/>
                <a:gd name="T4" fmla="*/ 0 w 1209"/>
                <a:gd name="T5" fmla="*/ 65 h 130"/>
                <a:gd name="T6" fmla="*/ 64 w 1209"/>
                <a:gd name="T7" fmla="*/ 0 h 130"/>
                <a:gd name="T8" fmla="*/ 1143 w 1209"/>
                <a:gd name="T9" fmla="*/ 0 h 130"/>
                <a:gd name="T10" fmla="*/ 1208 w 1209"/>
                <a:gd name="T11" fmla="*/ 65 h 130"/>
                <a:gd name="T12" fmla="*/ 1143 w 1209"/>
                <a:gd name="T13" fmla="*/ 129 h 130"/>
                <a:gd name="T14" fmla="*/ 0 60000 65536"/>
                <a:gd name="T15" fmla="*/ 0 60000 65536"/>
                <a:gd name="T16" fmla="*/ 0 60000 65536"/>
                <a:gd name="T17" fmla="*/ 0 60000 65536"/>
                <a:gd name="T18" fmla="*/ 0 60000 65536"/>
                <a:gd name="T19" fmla="*/ 0 60000 65536"/>
                <a:gd name="T20" fmla="*/ 0 60000 65536"/>
                <a:gd name="T21" fmla="*/ 0 w 1209"/>
                <a:gd name="T22" fmla="*/ 0 h 130"/>
                <a:gd name="T23" fmla="*/ 1209 w 1209"/>
                <a:gd name="T24" fmla="*/ 130 h 13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209" h="130">
                  <a:moveTo>
                    <a:pt x="1143" y="129"/>
                  </a:moveTo>
                  <a:lnTo>
                    <a:pt x="64" y="129"/>
                  </a:lnTo>
                  <a:cubicBezTo>
                    <a:pt x="29" y="129"/>
                    <a:pt x="0" y="100"/>
                    <a:pt x="0" y="65"/>
                  </a:cubicBezTo>
                  <a:cubicBezTo>
                    <a:pt x="0" y="29"/>
                    <a:pt x="29" y="0"/>
                    <a:pt x="64" y="0"/>
                  </a:cubicBezTo>
                  <a:lnTo>
                    <a:pt x="1143" y="0"/>
                  </a:lnTo>
                  <a:cubicBezTo>
                    <a:pt x="1179" y="0"/>
                    <a:pt x="1208" y="29"/>
                    <a:pt x="1208" y="65"/>
                  </a:cubicBezTo>
                  <a:cubicBezTo>
                    <a:pt x="1208" y="100"/>
                    <a:pt x="1179" y="129"/>
                    <a:pt x="1143" y="129"/>
                  </a:cubicBezTo>
                </a:path>
              </a:pathLst>
            </a:custGeom>
            <a:solidFill>
              <a:srgbClr val="FFFFFF"/>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bevel/>
                  <a:headEnd/>
                  <a:tailEnd/>
                </a14:hiddenLine>
              </a:ext>
            </a:extLst>
          </p:spPr>
          <p:txBody>
            <a:bodyPr anchor="ctr"/>
            <a:lstStyle/>
            <a:p>
              <a:pPr algn="ctr"/>
              <a:endParaRPr/>
            </a:p>
          </p:txBody>
        </p:sp>
        <p:sp>
          <p:nvSpPr>
            <p:cNvPr id="19" name="任意多边形: 形状 18"/>
            <p:cNvSpPr>
              <a:spLocks/>
            </p:cNvSpPr>
            <p:nvPr/>
          </p:nvSpPr>
          <p:spPr bwMode="auto">
            <a:xfrm>
              <a:off x="10190163" y="9671050"/>
              <a:ext cx="427037" cy="427038"/>
            </a:xfrm>
            <a:custGeom>
              <a:avLst/>
              <a:gdLst>
                <a:gd name="T0" fmla="*/ 84 w 1187"/>
                <a:gd name="T1" fmla="*/ 593 h 1186"/>
                <a:gd name="T2" fmla="*/ 593 w 1187"/>
                <a:gd name="T3" fmla="*/ 1102 h 1186"/>
                <a:gd name="T4" fmla="*/ 1102 w 1187"/>
                <a:gd name="T5" fmla="*/ 593 h 1186"/>
                <a:gd name="T6" fmla="*/ 593 w 1187"/>
                <a:gd name="T7" fmla="*/ 83 h 1186"/>
                <a:gd name="T8" fmla="*/ 84 w 1187"/>
                <a:gd name="T9" fmla="*/ 593 h 1186"/>
                <a:gd name="T10" fmla="*/ 0 w 1187"/>
                <a:gd name="T11" fmla="*/ 593 h 1186"/>
                <a:gd name="T12" fmla="*/ 593 w 1187"/>
                <a:gd name="T13" fmla="*/ 0 h 1186"/>
                <a:gd name="T14" fmla="*/ 1186 w 1187"/>
                <a:gd name="T15" fmla="*/ 593 h 1186"/>
                <a:gd name="T16" fmla="*/ 593 w 1187"/>
                <a:gd name="T17" fmla="*/ 1185 h 1186"/>
                <a:gd name="T18" fmla="*/ 0 w 1187"/>
                <a:gd name="T19" fmla="*/ 593 h 11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187"/>
                <a:gd name="T31" fmla="*/ 0 h 1186"/>
                <a:gd name="T32" fmla="*/ 1187 w 1187"/>
                <a:gd name="T33" fmla="*/ 1186 h 118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187" h="1186">
                  <a:moveTo>
                    <a:pt x="84" y="593"/>
                  </a:moveTo>
                  <a:cubicBezTo>
                    <a:pt x="84" y="874"/>
                    <a:pt x="312" y="1102"/>
                    <a:pt x="593" y="1102"/>
                  </a:cubicBezTo>
                  <a:cubicBezTo>
                    <a:pt x="874" y="1102"/>
                    <a:pt x="1102" y="874"/>
                    <a:pt x="1102" y="593"/>
                  </a:cubicBezTo>
                  <a:cubicBezTo>
                    <a:pt x="1102" y="312"/>
                    <a:pt x="874" y="83"/>
                    <a:pt x="593" y="83"/>
                  </a:cubicBezTo>
                  <a:cubicBezTo>
                    <a:pt x="312" y="83"/>
                    <a:pt x="84" y="312"/>
                    <a:pt x="84" y="593"/>
                  </a:cubicBezTo>
                  <a:close/>
                  <a:moveTo>
                    <a:pt x="0" y="593"/>
                  </a:moveTo>
                  <a:cubicBezTo>
                    <a:pt x="0" y="266"/>
                    <a:pt x="266" y="0"/>
                    <a:pt x="593" y="0"/>
                  </a:cubicBezTo>
                  <a:cubicBezTo>
                    <a:pt x="920" y="0"/>
                    <a:pt x="1186" y="266"/>
                    <a:pt x="1186" y="593"/>
                  </a:cubicBezTo>
                  <a:cubicBezTo>
                    <a:pt x="1186" y="920"/>
                    <a:pt x="920" y="1185"/>
                    <a:pt x="593" y="1185"/>
                  </a:cubicBezTo>
                  <a:cubicBezTo>
                    <a:pt x="266" y="1185"/>
                    <a:pt x="0" y="920"/>
                    <a:pt x="0" y="593"/>
                  </a:cubicBezTo>
                  <a:close/>
                </a:path>
              </a:pathLst>
            </a:custGeom>
            <a:solidFill>
              <a:srgbClr val="FFFFFF"/>
            </a:solidFill>
            <a:ln>
              <a:noFill/>
            </a:ln>
            <a:extLst>
              <a:ext uri="{91240B29-F687-4f45-9708-019B960494DF}">
                <a14:hiddenLine xmlns:a14="http://schemas.microsoft.com/office/drawing/2010/main" xmlns:p14="http://schemas.microsoft.com/office/powerpoint/2010/main" xmlns:lc="http://schemas.openxmlformats.org/drawingml/2006/lockedCanvas" xmlns="" w="9525">
                  <a:solidFill>
                    <a:srgbClr val="000000"/>
                  </a:solidFill>
                  <a:bevel/>
                  <a:headEnd/>
                  <a:tailEnd/>
                </a14:hiddenLine>
              </a:ext>
            </a:extLst>
          </p:spPr>
          <p:txBody>
            <a:bodyPr anchor="ctr"/>
            <a:lstStyle/>
            <a:p>
              <a:pPr algn="ctr"/>
              <a:endParaRPr/>
            </a:p>
          </p:txBody>
        </p:sp>
      </p:grpSp>
      <p:pic>
        <p:nvPicPr>
          <p:cNvPr id="25" name="图片占位符 24"/>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l="10364" r="10364"/>
          <a:stretch>
            <a:fillRect/>
          </a:stretch>
        </p:blipFill>
        <p:spPr>
          <a:xfrm>
            <a:off x="115387" y="2071770"/>
            <a:ext cx="1985500" cy="3522268"/>
          </a:xfrm>
        </p:spPr>
      </p:pic>
      <p:pic>
        <p:nvPicPr>
          <p:cNvPr id="27" name="图片占位符 26"/>
          <p:cNvPicPr>
            <a:picLocks noGrp="1" noChangeAspect="1"/>
          </p:cNvPicPr>
          <p:nvPr>
            <p:ph type="pic" sz="quarter" idx="11"/>
          </p:nvPr>
        </p:nvPicPr>
        <p:blipFill>
          <a:blip r:embed="rId4" cstate="print">
            <a:extLst>
              <a:ext uri="{28A0092B-C50C-407E-A947-70E740481C1C}">
                <a14:useLocalDpi xmlns:a14="http://schemas.microsoft.com/office/drawing/2010/main" val="0"/>
              </a:ext>
            </a:extLst>
          </a:blip>
          <a:srcRect l="7733" r="7733"/>
          <a:stretch>
            <a:fillRect/>
          </a:stretch>
        </p:blipFill>
        <p:spPr/>
      </p:pic>
      <p:pic>
        <p:nvPicPr>
          <p:cNvPr id="29" name="图片占位符 28"/>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rcRect l="7751" r="7751"/>
          <a:stretch>
            <a:fillRect/>
          </a:stretch>
        </p:blipFill>
        <p:spPr/>
      </p:pic>
      <p:pic>
        <p:nvPicPr>
          <p:cNvPr id="31" name="图片占位符 30"/>
          <p:cNvPicPr>
            <a:picLocks noGrp="1" noChangeAspect="1"/>
          </p:cNvPicPr>
          <p:nvPr>
            <p:ph type="pic" sz="quarter" idx="13"/>
          </p:nvPr>
        </p:nvPicPr>
        <p:blipFill>
          <a:blip r:embed="rId6" cstate="print">
            <a:extLst>
              <a:ext uri="{28A0092B-C50C-407E-A947-70E740481C1C}">
                <a14:useLocalDpi xmlns:a14="http://schemas.microsoft.com/office/drawing/2010/main" val="0"/>
              </a:ext>
            </a:extLst>
          </a:blip>
          <a:srcRect l="7655" r="7655"/>
          <a:stretch>
            <a:fillRect/>
          </a:stretch>
        </p:blipFill>
        <p:spPr/>
      </p:pic>
      <p:pic>
        <p:nvPicPr>
          <p:cNvPr id="33" name="图片占位符 32"/>
          <p:cNvPicPr>
            <a:picLocks noGrp="1" noChangeAspect="1"/>
          </p:cNvPicPr>
          <p:nvPr>
            <p:ph type="pic" sz="quarter" idx="14"/>
          </p:nvPr>
        </p:nvPicPr>
        <p:blipFill>
          <a:blip r:embed="rId7" cstate="print">
            <a:extLst>
              <a:ext uri="{28A0092B-C50C-407E-A947-70E740481C1C}">
                <a14:useLocalDpi xmlns:a14="http://schemas.microsoft.com/office/drawing/2010/main" val="0"/>
              </a:ext>
            </a:extLst>
          </a:blip>
          <a:srcRect l="7751" r="7751"/>
          <a:stretch>
            <a:fillRect/>
          </a:stretch>
        </p:blipFill>
        <p:spPr>
          <a:xfrm>
            <a:off x="10091116" y="2071770"/>
            <a:ext cx="1985500" cy="3522268"/>
          </a:xfrm>
        </p:spPr>
      </p:pic>
    </p:spTree>
    <p:extLst>
      <p:ext uri="{BB962C8B-B14F-4D97-AF65-F5344CB8AC3E}">
        <p14:creationId xmlns:p14="http://schemas.microsoft.com/office/powerpoint/2010/main" val="573835063"/>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500"/>
                                        <p:tgtEl>
                                          <p:spTgt spid="29"/>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500"/>
                                        <p:tgtEl>
                                          <p:spTgt spid="27"/>
                                        </p:tgtEl>
                                      </p:cBhvr>
                                    </p:animEffect>
                                  </p:childTnLst>
                                </p:cTn>
                              </p:par>
                              <p:par>
                                <p:cTn id="18" presetID="10" presetClass="entr" presetSubtype="0" fill="hold" nodeType="with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fade">
                                      <p:cBhvr>
                                        <p:cTn id="20" dur="500"/>
                                        <p:tgtEl>
                                          <p:spTgt spid="31"/>
                                        </p:tgtEl>
                                      </p:cBhvr>
                                    </p:animEffect>
                                  </p:childTnLst>
                                </p:cTn>
                              </p:par>
                            </p:childTnLst>
                          </p:cTn>
                        </p:par>
                        <p:par>
                          <p:cTn id="21" fill="hold">
                            <p:stCondLst>
                              <p:cond delay="1500"/>
                            </p:stCondLst>
                            <p:childTnLst>
                              <p:par>
                                <p:cTn id="22" presetID="10" presetClass="entr" presetSubtype="0" fill="hold" nodeType="after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500"/>
                                        <p:tgtEl>
                                          <p:spTgt spid="25"/>
                                        </p:tgtEl>
                                      </p:cBhvr>
                                    </p:animEffect>
                                  </p:childTnLst>
                                </p:cTn>
                              </p:par>
                              <p:par>
                                <p:cTn id="25" presetID="10" presetClass="entr" presetSubtype="0" fill="hold" nodeType="withEffect">
                                  <p:stCondLst>
                                    <p:cond delay="0"/>
                                  </p:stCondLst>
                                  <p:childTnLst>
                                    <p:set>
                                      <p:cBhvr>
                                        <p:cTn id="26" dur="1" fill="hold">
                                          <p:stCondLst>
                                            <p:cond delay="0"/>
                                          </p:stCondLst>
                                        </p:cTn>
                                        <p:tgtEl>
                                          <p:spTgt spid="33"/>
                                        </p:tgtEl>
                                        <p:attrNameLst>
                                          <p:attrName>style.visibility</p:attrName>
                                        </p:attrNameLst>
                                      </p:cBhvr>
                                      <p:to>
                                        <p:strVal val="visible"/>
                                      </p:to>
                                    </p:set>
                                    <p:animEffect transition="in" filter="fade">
                                      <p:cBhvr>
                                        <p:cTn id="2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a:off x="5682000" y="385911"/>
            <a:ext cx="828000" cy="0"/>
          </a:xfrm>
          <a:prstGeom prst="line">
            <a:avLst/>
          </a:prstGeom>
          <a:ln w="38100" cap="rnd">
            <a:solidFill>
              <a:schemeClr val="accent3"/>
            </a:solidFill>
            <a:round/>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864098" y="445903"/>
            <a:ext cx="2463802" cy="523220"/>
          </a:xfrm>
          <a:prstGeom prst="rect">
            <a:avLst/>
          </a:prstGeom>
          <a:noFill/>
        </p:spPr>
        <p:txBody>
          <a:bodyPr wrap="square" rtlCol="0">
            <a:spAutoFit/>
          </a:bodyPr>
          <a:lstStyle/>
          <a:p>
            <a:pPr algn="dist"/>
            <a:r>
              <a:rPr lang="zh-CN" altLang="en-US" sz="2800" b="1" dirty="0">
                <a:solidFill>
                  <a:schemeClr val="accent6">
                    <a:lumMod val="50000"/>
                  </a:schemeClr>
                </a:solidFill>
              </a:rPr>
              <a:t>标题文字添加</a:t>
            </a:r>
          </a:p>
        </p:txBody>
      </p:sp>
      <p:sp>
        <p:nvSpPr>
          <p:cNvPr id="5" name="文本框 4"/>
          <p:cNvSpPr txBox="1"/>
          <p:nvPr/>
        </p:nvSpPr>
        <p:spPr>
          <a:xfrm>
            <a:off x="4635695" y="918323"/>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grpSp>
        <p:nvGrpSpPr>
          <p:cNvPr id="6" name="组合 5"/>
          <p:cNvGrpSpPr/>
          <p:nvPr/>
        </p:nvGrpSpPr>
        <p:grpSpPr>
          <a:xfrm>
            <a:off x="4038602" y="1744333"/>
            <a:ext cx="4114798" cy="3864634"/>
            <a:chOff x="3842034" y="1787420"/>
            <a:chExt cx="4507933" cy="4233868"/>
          </a:xfrm>
        </p:grpSpPr>
        <p:grpSp>
          <p:nvGrpSpPr>
            <p:cNvPr id="7" name="组合 6"/>
            <p:cNvGrpSpPr/>
            <p:nvPr/>
          </p:nvGrpSpPr>
          <p:grpSpPr>
            <a:xfrm>
              <a:off x="3842034" y="1787420"/>
              <a:ext cx="4507933" cy="4233868"/>
              <a:chOff x="3842034" y="395399"/>
              <a:chExt cx="4507933" cy="4233868"/>
            </a:xfrm>
          </p:grpSpPr>
          <p:sp>
            <p:nvSpPr>
              <p:cNvPr id="11" name="任意多边形: 形状 10"/>
              <p:cNvSpPr/>
              <p:nvPr/>
            </p:nvSpPr>
            <p:spPr>
              <a:xfrm>
                <a:off x="4859220" y="395399"/>
                <a:ext cx="1236780" cy="2273681"/>
              </a:xfrm>
              <a:custGeom>
                <a:avLst/>
                <a:gdLst>
                  <a:gd name="connsiteX0" fmla="*/ 1236780 w 1236780"/>
                  <a:gd name="connsiteY0" fmla="*/ 0 h 2273681"/>
                  <a:gd name="connsiteX1" fmla="*/ 1236780 w 1236780"/>
                  <a:gd name="connsiteY1" fmla="*/ 439552 h 2273681"/>
                  <a:gd name="connsiteX2" fmla="*/ 439552 w 1236780"/>
                  <a:gd name="connsiteY2" fmla="*/ 1236780 h 2273681"/>
                  <a:gd name="connsiteX3" fmla="*/ 715054 w 1236780"/>
                  <a:gd name="connsiteY3" fmla="*/ 1839602 h 2273681"/>
                  <a:gd name="connsiteX4" fmla="*/ 762725 w 1236780"/>
                  <a:gd name="connsiteY4" fmla="*/ 1876147 h 2273681"/>
                  <a:gd name="connsiteX5" fmla="*/ 563959 w 1236780"/>
                  <a:gd name="connsiteY5" fmla="*/ 2273681 h 2273681"/>
                  <a:gd name="connsiteX6" fmla="*/ 545285 w 1236780"/>
                  <a:gd name="connsiteY6" fmla="*/ 2262337 h 2273681"/>
                  <a:gd name="connsiteX7" fmla="*/ 0 w 1236780"/>
                  <a:gd name="connsiteY7" fmla="*/ 1236780 h 2273681"/>
                  <a:gd name="connsiteX8" fmla="*/ 1236780 w 1236780"/>
                  <a:gd name="connsiteY8" fmla="*/ 0 h 2273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6780" h="2273681">
                    <a:moveTo>
                      <a:pt x="1236780" y="0"/>
                    </a:moveTo>
                    <a:lnTo>
                      <a:pt x="1236780" y="439552"/>
                    </a:lnTo>
                    <a:cubicBezTo>
                      <a:pt x="796484" y="439552"/>
                      <a:pt x="439552" y="796484"/>
                      <a:pt x="439552" y="1236780"/>
                    </a:cubicBezTo>
                    <a:cubicBezTo>
                      <a:pt x="439552" y="1477567"/>
                      <a:pt x="546301" y="1693422"/>
                      <a:pt x="715054" y="1839602"/>
                    </a:cubicBezTo>
                    <a:lnTo>
                      <a:pt x="762725" y="1876147"/>
                    </a:lnTo>
                    <a:lnTo>
                      <a:pt x="563959" y="2273681"/>
                    </a:lnTo>
                    <a:lnTo>
                      <a:pt x="545285" y="2262337"/>
                    </a:lnTo>
                    <a:cubicBezTo>
                      <a:pt x="216299" y="2040079"/>
                      <a:pt x="0" y="1663689"/>
                      <a:pt x="0" y="1236780"/>
                    </a:cubicBezTo>
                    <a:cubicBezTo>
                      <a:pt x="0" y="553725"/>
                      <a:pt x="553725" y="0"/>
                      <a:pt x="1236780" y="0"/>
                    </a:cubicBezTo>
                    <a:close/>
                  </a:path>
                </a:pathLst>
              </a:custGeom>
              <a:solidFill>
                <a:schemeClr val="accent3"/>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2" name="任意多边形: 形状 11"/>
              <p:cNvSpPr/>
              <p:nvPr/>
            </p:nvSpPr>
            <p:spPr>
              <a:xfrm>
                <a:off x="3842034" y="2155706"/>
                <a:ext cx="2473561" cy="2473561"/>
              </a:xfrm>
              <a:custGeom>
                <a:avLst/>
                <a:gdLst>
                  <a:gd name="connsiteX0" fmla="*/ 1236780 w 2473561"/>
                  <a:gd name="connsiteY0" fmla="*/ 0 h 2473560"/>
                  <a:gd name="connsiteX1" fmla="*/ 2324287 w 2473561"/>
                  <a:gd name="connsiteY1" fmla="*/ 647257 h 2473560"/>
                  <a:gd name="connsiteX2" fmla="*/ 2353068 w 2473561"/>
                  <a:gd name="connsiteY2" fmla="*/ 707001 h 2473560"/>
                  <a:gd name="connsiteX3" fmla="*/ 2253968 w 2473561"/>
                  <a:gd name="connsiteY3" fmla="*/ 713252 h 2473560"/>
                  <a:gd name="connsiteX4" fmla="*/ 1664446 w 2473561"/>
                  <a:gd name="connsiteY4" fmla="*/ 563979 h 2473560"/>
                  <a:gd name="connsiteX5" fmla="*/ 1617542 w 2473561"/>
                  <a:gd name="connsiteY5" fmla="*/ 535485 h 2473560"/>
                  <a:gd name="connsiteX6" fmla="*/ 1581146 w 2473561"/>
                  <a:gd name="connsiteY6" fmla="*/ 513373 h 2473560"/>
                  <a:gd name="connsiteX7" fmla="*/ 1578271 w 2473561"/>
                  <a:gd name="connsiteY7" fmla="*/ 519123 h 2473560"/>
                  <a:gd name="connsiteX8" fmla="*/ 1547096 w 2473561"/>
                  <a:gd name="connsiteY8" fmla="*/ 502202 h 2473560"/>
                  <a:gd name="connsiteX9" fmla="*/ 1236779 w 2473561"/>
                  <a:gd name="connsiteY9" fmla="*/ 439552 h 2473560"/>
                  <a:gd name="connsiteX10" fmla="*/ 439551 w 2473561"/>
                  <a:gd name="connsiteY10" fmla="*/ 1236780 h 2473560"/>
                  <a:gd name="connsiteX11" fmla="*/ 1236779 w 2473561"/>
                  <a:gd name="connsiteY11" fmla="*/ 2034008 h 2473560"/>
                  <a:gd name="connsiteX12" fmla="*/ 2029891 w 2473561"/>
                  <a:gd name="connsiteY12" fmla="*/ 1318292 h 2473560"/>
                  <a:gd name="connsiteX13" fmla="*/ 2033993 w 2473561"/>
                  <a:gd name="connsiteY13" fmla="*/ 1237062 h 2473560"/>
                  <a:gd name="connsiteX14" fmla="*/ 2033994 w 2473561"/>
                  <a:gd name="connsiteY14" fmla="*/ 1237062 h 2473560"/>
                  <a:gd name="connsiteX15" fmla="*/ 2034008 w 2473561"/>
                  <a:gd name="connsiteY15" fmla="*/ 1236781 h 2473560"/>
                  <a:gd name="connsiteX16" fmla="*/ 1682518 w 2473561"/>
                  <a:gd name="connsiteY16" fmla="*/ 575707 h 2473560"/>
                  <a:gd name="connsiteX17" fmla="*/ 1578272 w 2473561"/>
                  <a:gd name="connsiteY17" fmla="*/ 519124 h 2473560"/>
                  <a:gd name="connsiteX18" fmla="*/ 1581147 w 2473561"/>
                  <a:gd name="connsiteY18" fmla="*/ 513374 h 2473560"/>
                  <a:gd name="connsiteX19" fmla="*/ 1617543 w 2473561"/>
                  <a:gd name="connsiteY19" fmla="*/ 535486 h 2473560"/>
                  <a:gd name="connsiteX20" fmla="*/ 1664447 w 2473561"/>
                  <a:gd name="connsiteY20" fmla="*/ 563980 h 2473560"/>
                  <a:gd name="connsiteX21" fmla="*/ 2253969 w 2473561"/>
                  <a:gd name="connsiteY21" fmla="*/ 713253 h 2473560"/>
                  <a:gd name="connsiteX22" fmla="*/ 2353069 w 2473561"/>
                  <a:gd name="connsiteY22" fmla="*/ 707002 h 2473560"/>
                  <a:gd name="connsiteX23" fmla="*/ 2376369 w 2473561"/>
                  <a:gd name="connsiteY23" fmla="*/ 755370 h 2473560"/>
                  <a:gd name="connsiteX24" fmla="*/ 2473561 w 2473561"/>
                  <a:gd name="connsiteY24" fmla="*/ 1236781 h 2473560"/>
                  <a:gd name="connsiteX25" fmla="*/ 2473547 w 2473561"/>
                  <a:gd name="connsiteY25" fmla="*/ 1237063 h 2473560"/>
                  <a:gd name="connsiteX26" fmla="*/ 2473546 w 2473561"/>
                  <a:gd name="connsiteY26" fmla="*/ 1237063 h 2473560"/>
                  <a:gd name="connsiteX27" fmla="*/ 2467175 w 2473561"/>
                  <a:gd name="connsiteY27" fmla="*/ 1363234 h 2473560"/>
                  <a:gd name="connsiteX28" fmla="*/ 1236780 w 2473561"/>
                  <a:gd name="connsiteY28" fmla="*/ 2473560 h 2473560"/>
                  <a:gd name="connsiteX29" fmla="*/ 0 w 2473561"/>
                  <a:gd name="connsiteY29" fmla="*/ 1236780 h 2473560"/>
                  <a:gd name="connsiteX30" fmla="*/ 1236780 w 2473561"/>
                  <a:gd name="connsiteY30" fmla="*/ 0 h 2473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73561" h="2473560">
                    <a:moveTo>
                      <a:pt x="1236780" y="0"/>
                    </a:moveTo>
                    <a:cubicBezTo>
                      <a:pt x="1706381" y="0"/>
                      <a:pt x="2114852" y="261721"/>
                      <a:pt x="2324287" y="647257"/>
                    </a:cubicBezTo>
                    <a:lnTo>
                      <a:pt x="2353068" y="707001"/>
                    </a:lnTo>
                    <a:lnTo>
                      <a:pt x="2253968" y="713252"/>
                    </a:lnTo>
                    <a:cubicBezTo>
                      <a:pt x="2040514" y="713252"/>
                      <a:pt x="1839689" y="659178"/>
                      <a:pt x="1664446" y="563979"/>
                    </a:cubicBezTo>
                    <a:lnTo>
                      <a:pt x="1617542" y="535485"/>
                    </a:lnTo>
                    <a:lnTo>
                      <a:pt x="1581146" y="513373"/>
                    </a:lnTo>
                    <a:lnTo>
                      <a:pt x="1578271" y="519123"/>
                    </a:lnTo>
                    <a:lnTo>
                      <a:pt x="1547096" y="502202"/>
                    </a:lnTo>
                    <a:cubicBezTo>
                      <a:pt x="1451717" y="461860"/>
                      <a:pt x="1346853" y="439552"/>
                      <a:pt x="1236779" y="439552"/>
                    </a:cubicBezTo>
                    <a:cubicBezTo>
                      <a:pt x="796482" y="439552"/>
                      <a:pt x="439551" y="796483"/>
                      <a:pt x="439551" y="1236780"/>
                    </a:cubicBezTo>
                    <a:cubicBezTo>
                      <a:pt x="439551" y="1677077"/>
                      <a:pt x="796482" y="2034008"/>
                      <a:pt x="1236779" y="2034008"/>
                    </a:cubicBezTo>
                    <a:cubicBezTo>
                      <a:pt x="1649558" y="2034008"/>
                      <a:pt x="1989065" y="1720299"/>
                      <a:pt x="2029891" y="1318292"/>
                    </a:cubicBezTo>
                    <a:lnTo>
                      <a:pt x="2033993" y="1237062"/>
                    </a:lnTo>
                    <a:lnTo>
                      <a:pt x="2033994" y="1237062"/>
                    </a:lnTo>
                    <a:lnTo>
                      <a:pt x="2034008" y="1236781"/>
                    </a:lnTo>
                    <a:cubicBezTo>
                      <a:pt x="2034008" y="961596"/>
                      <a:pt x="1894582" y="718975"/>
                      <a:pt x="1682518" y="575707"/>
                    </a:cubicBezTo>
                    <a:lnTo>
                      <a:pt x="1578272" y="519124"/>
                    </a:lnTo>
                    <a:lnTo>
                      <a:pt x="1581147" y="513374"/>
                    </a:lnTo>
                    <a:lnTo>
                      <a:pt x="1617543" y="535486"/>
                    </a:lnTo>
                    <a:lnTo>
                      <a:pt x="1664447" y="563980"/>
                    </a:lnTo>
                    <a:cubicBezTo>
                      <a:pt x="1839690" y="659179"/>
                      <a:pt x="2040515" y="713253"/>
                      <a:pt x="2253969" y="713253"/>
                    </a:cubicBezTo>
                    <a:lnTo>
                      <a:pt x="2353069" y="707002"/>
                    </a:lnTo>
                    <a:lnTo>
                      <a:pt x="2376369" y="755370"/>
                    </a:lnTo>
                    <a:cubicBezTo>
                      <a:pt x="2438953" y="903337"/>
                      <a:pt x="2473561" y="1066017"/>
                      <a:pt x="2473561" y="1236781"/>
                    </a:cubicBezTo>
                    <a:lnTo>
                      <a:pt x="2473547" y="1237063"/>
                    </a:lnTo>
                    <a:lnTo>
                      <a:pt x="2473546" y="1237063"/>
                    </a:lnTo>
                    <a:lnTo>
                      <a:pt x="2467175" y="1363234"/>
                    </a:lnTo>
                    <a:cubicBezTo>
                      <a:pt x="2403839" y="1986888"/>
                      <a:pt x="1877144" y="2473560"/>
                      <a:pt x="1236780" y="2473560"/>
                    </a:cubicBezTo>
                    <a:cubicBezTo>
                      <a:pt x="553725" y="2473560"/>
                      <a:pt x="0" y="1919835"/>
                      <a:pt x="0" y="1236780"/>
                    </a:cubicBezTo>
                    <a:cubicBezTo>
                      <a:pt x="0" y="553725"/>
                      <a:pt x="553725" y="0"/>
                      <a:pt x="1236780" y="0"/>
                    </a:cubicBezTo>
                    <a:close/>
                  </a:path>
                </a:pathLst>
              </a:custGeom>
              <a:solidFill>
                <a:schemeClr val="accent3"/>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3" name="任意多边形: 形状 12"/>
              <p:cNvSpPr/>
              <p:nvPr/>
            </p:nvSpPr>
            <p:spPr>
              <a:xfrm>
                <a:off x="5876407" y="2155706"/>
                <a:ext cx="2473560" cy="2473560"/>
              </a:xfrm>
              <a:custGeom>
                <a:avLst/>
                <a:gdLst>
                  <a:gd name="connsiteX0" fmla="*/ 892415 w 2473560"/>
                  <a:gd name="connsiteY0" fmla="*/ 513375 h 2473560"/>
                  <a:gd name="connsiteX1" fmla="*/ 858322 w 2473560"/>
                  <a:gd name="connsiteY1" fmla="*/ 534087 h 2473560"/>
                  <a:gd name="connsiteX2" fmla="*/ 809118 w 2473560"/>
                  <a:gd name="connsiteY2" fmla="*/ 563979 h 2473560"/>
                  <a:gd name="connsiteX3" fmla="*/ 377116 w 2473560"/>
                  <a:gd name="connsiteY3" fmla="*/ 703315 h 2473560"/>
                  <a:gd name="connsiteX4" fmla="*/ 318695 w 2473560"/>
                  <a:gd name="connsiteY4" fmla="*/ 707001 h 2473560"/>
                  <a:gd name="connsiteX5" fmla="*/ 341995 w 2473560"/>
                  <a:gd name="connsiteY5" fmla="*/ 755369 h 2473560"/>
                  <a:gd name="connsiteX6" fmla="*/ 439187 w 2473560"/>
                  <a:gd name="connsiteY6" fmla="*/ 1236780 h 2473560"/>
                  <a:gd name="connsiteX7" fmla="*/ 439173 w 2473560"/>
                  <a:gd name="connsiteY7" fmla="*/ 1237062 h 2473560"/>
                  <a:gd name="connsiteX8" fmla="*/ 439174 w 2473560"/>
                  <a:gd name="connsiteY8" fmla="*/ 1237062 h 2473560"/>
                  <a:gd name="connsiteX9" fmla="*/ 439188 w 2473560"/>
                  <a:gd name="connsiteY9" fmla="*/ 1236781 h 2473560"/>
                  <a:gd name="connsiteX10" fmla="*/ 341996 w 2473560"/>
                  <a:gd name="connsiteY10" fmla="*/ 755370 h 2473560"/>
                  <a:gd name="connsiteX11" fmla="*/ 318696 w 2473560"/>
                  <a:gd name="connsiteY11" fmla="*/ 707002 h 2473560"/>
                  <a:gd name="connsiteX12" fmla="*/ 377117 w 2473560"/>
                  <a:gd name="connsiteY12" fmla="*/ 703316 h 2473560"/>
                  <a:gd name="connsiteX13" fmla="*/ 809119 w 2473560"/>
                  <a:gd name="connsiteY13" fmla="*/ 563980 h 2473560"/>
                  <a:gd name="connsiteX14" fmla="*/ 858323 w 2473560"/>
                  <a:gd name="connsiteY14" fmla="*/ 534088 h 2473560"/>
                  <a:gd name="connsiteX15" fmla="*/ 892416 w 2473560"/>
                  <a:gd name="connsiteY15" fmla="*/ 513376 h 2473560"/>
                  <a:gd name="connsiteX16" fmla="*/ 1236779 w 2473560"/>
                  <a:gd name="connsiteY16" fmla="*/ 439552 h 2473560"/>
                  <a:gd name="connsiteX17" fmla="*/ 926462 w 2473560"/>
                  <a:gd name="connsiteY17" fmla="*/ 502202 h 2473560"/>
                  <a:gd name="connsiteX18" fmla="*/ 895290 w 2473560"/>
                  <a:gd name="connsiteY18" fmla="*/ 519122 h 2473560"/>
                  <a:gd name="connsiteX19" fmla="*/ 895290 w 2473560"/>
                  <a:gd name="connsiteY19" fmla="*/ 519123 h 2473560"/>
                  <a:gd name="connsiteX20" fmla="*/ 791042 w 2473560"/>
                  <a:gd name="connsiteY20" fmla="*/ 575707 h 2473560"/>
                  <a:gd name="connsiteX21" fmla="*/ 439552 w 2473560"/>
                  <a:gd name="connsiteY21" fmla="*/ 1236781 h 2473560"/>
                  <a:gd name="connsiteX22" fmla="*/ 439566 w 2473560"/>
                  <a:gd name="connsiteY22" fmla="*/ 1237063 h 2473560"/>
                  <a:gd name="connsiteX23" fmla="*/ 439565 w 2473560"/>
                  <a:gd name="connsiteY23" fmla="*/ 1237063 h 2473560"/>
                  <a:gd name="connsiteX24" fmla="*/ 443667 w 2473560"/>
                  <a:gd name="connsiteY24" fmla="*/ 1318292 h 2473560"/>
                  <a:gd name="connsiteX25" fmla="*/ 1236779 w 2473560"/>
                  <a:gd name="connsiteY25" fmla="*/ 2034008 h 2473560"/>
                  <a:gd name="connsiteX26" fmla="*/ 2034007 w 2473560"/>
                  <a:gd name="connsiteY26" fmla="*/ 1236780 h 2473560"/>
                  <a:gd name="connsiteX27" fmla="*/ 1236779 w 2473560"/>
                  <a:gd name="connsiteY27" fmla="*/ 439552 h 2473560"/>
                  <a:gd name="connsiteX28" fmla="*/ 1236780 w 2473560"/>
                  <a:gd name="connsiteY28" fmla="*/ 0 h 2473560"/>
                  <a:gd name="connsiteX29" fmla="*/ 2473560 w 2473560"/>
                  <a:gd name="connsiteY29" fmla="*/ 1236780 h 2473560"/>
                  <a:gd name="connsiteX30" fmla="*/ 1236780 w 2473560"/>
                  <a:gd name="connsiteY30" fmla="*/ 2473560 h 2473560"/>
                  <a:gd name="connsiteX31" fmla="*/ 0 w 2473560"/>
                  <a:gd name="connsiteY31" fmla="*/ 1236780 h 2473560"/>
                  <a:gd name="connsiteX32" fmla="*/ 1236780 w 2473560"/>
                  <a:gd name="connsiteY32" fmla="*/ 0 h 2473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473560" h="2473560">
                    <a:moveTo>
                      <a:pt x="892415" y="513375"/>
                    </a:moveTo>
                    <a:lnTo>
                      <a:pt x="858322" y="534087"/>
                    </a:lnTo>
                    <a:lnTo>
                      <a:pt x="809118" y="563979"/>
                    </a:lnTo>
                    <a:cubicBezTo>
                      <a:pt x="677685" y="635378"/>
                      <a:pt x="531863" y="683645"/>
                      <a:pt x="377116" y="703315"/>
                    </a:cubicBezTo>
                    <a:lnTo>
                      <a:pt x="318695" y="707001"/>
                    </a:lnTo>
                    <a:lnTo>
                      <a:pt x="341995" y="755369"/>
                    </a:lnTo>
                    <a:cubicBezTo>
                      <a:pt x="404579" y="903336"/>
                      <a:pt x="439187" y="1066016"/>
                      <a:pt x="439187" y="1236780"/>
                    </a:cubicBezTo>
                    <a:lnTo>
                      <a:pt x="439173" y="1237062"/>
                    </a:lnTo>
                    <a:lnTo>
                      <a:pt x="439174" y="1237062"/>
                    </a:lnTo>
                    <a:lnTo>
                      <a:pt x="439188" y="1236781"/>
                    </a:lnTo>
                    <a:cubicBezTo>
                      <a:pt x="439188" y="1066017"/>
                      <a:pt x="404580" y="903337"/>
                      <a:pt x="341996" y="755370"/>
                    </a:cubicBezTo>
                    <a:lnTo>
                      <a:pt x="318696" y="707002"/>
                    </a:lnTo>
                    <a:lnTo>
                      <a:pt x="377117" y="703316"/>
                    </a:lnTo>
                    <a:cubicBezTo>
                      <a:pt x="531864" y="683646"/>
                      <a:pt x="677686" y="635379"/>
                      <a:pt x="809119" y="563980"/>
                    </a:cubicBezTo>
                    <a:lnTo>
                      <a:pt x="858323" y="534088"/>
                    </a:lnTo>
                    <a:lnTo>
                      <a:pt x="892416" y="513376"/>
                    </a:lnTo>
                    <a:close/>
                    <a:moveTo>
                      <a:pt x="1236779" y="439552"/>
                    </a:moveTo>
                    <a:cubicBezTo>
                      <a:pt x="1126705" y="439552"/>
                      <a:pt x="1021841" y="461860"/>
                      <a:pt x="926462" y="502202"/>
                    </a:cubicBezTo>
                    <a:lnTo>
                      <a:pt x="895290" y="519122"/>
                    </a:lnTo>
                    <a:lnTo>
                      <a:pt x="895290" y="519123"/>
                    </a:lnTo>
                    <a:lnTo>
                      <a:pt x="791042" y="575707"/>
                    </a:lnTo>
                    <a:cubicBezTo>
                      <a:pt x="578978" y="718975"/>
                      <a:pt x="439552" y="961596"/>
                      <a:pt x="439552" y="1236781"/>
                    </a:cubicBezTo>
                    <a:lnTo>
                      <a:pt x="439566" y="1237063"/>
                    </a:lnTo>
                    <a:lnTo>
                      <a:pt x="439565" y="1237063"/>
                    </a:lnTo>
                    <a:lnTo>
                      <a:pt x="443667" y="1318292"/>
                    </a:lnTo>
                    <a:cubicBezTo>
                      <a:pt x="484493" y="1720299"/>
                      <a:pt x="824001" y="2034008"/>
                      <a:pt x="1236779" y="2034008"/>
                    </a:cubicBezTo>
                    <a:cubicBezTo>
                      <a:pt x="1677076" y="2034008"/>
                      <a:pt x="2034007" y="1677077"/>
                      <a:pt x="2034007" y="1236780"/>
                    </a:cubicBezTo>
                    <a:cubicBezTo>
                      <a:pt x="2034007" y="796483"/>
                      <a:pt x="1677076" y="439552"/>
                      <a:pt x="1236779" y="439552"/>
                    </a:cubicBezTo>
                    <a:close/>
                    <a:moveTo>
                      <a:pt x="1236780" y="0"/>
                    </a:moveTo>
                    <a:cubicBezTo>
                      <a:pt x="1919835" y="0"/>
                      <a:pt x="2473560" y="553725"/>
                      <a:pt x="2473560" y="1236780"/>
                    </a:cubicBezTo>
                    <a:cubicBezTo>
                      <a:pt x="2473560" y="1919835"/>
                      <a:pt x="1919835" y="2473560"/>
                      <a:pt x="1236780" y="2473560"/>
                    </a:cubicBezTo>
                    <a:cubicBezTo>
                      <a:pt x="553725" y="2473560"/>
                      <a:pt x="0" y="1919835"/>
                      <a:pt x="0" y="1236780"/>
                    </a:cubicBezTo>
                    <a:cubicBezTo>
                      <a:pt x="0" y="553725"/>
                      <a:pt x="553725" y="0"/>
                      <a:pt x="1236780" y="0"/>
                    </a:cubicBezTo>
                    <a:close/>
                  </a:path>
                </a:pathLst>
              </a:custGeom>
              <a:solidFill>
                <a:schemeClr val="accent3"/>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4" name="任意多边形: 形状 13"/>
              <p:cNvSpPr/>
              <p:nvPr/>
            </p:nvSpPr>
            <p:spPr>
              <a:xfrm>
                <a:off x="6096000" y="395399"/>
                <a:ext cx="1236780" cy="2473559"/>
              </a:xfrm>
              <a:custGeom>
                <a:avLst/>
                <a:gdLst>
                  <a:gd name="connsiteX0" fmla="*/ 0 w 1236780"/>
                  <a:gd name="connsiteY0" fmla="*/ 0 h 2473559"/>
                  <a:gd name="connsiteX1" fmla="*/ 1236780 w 1236780"/>
                  <a:gd name="connsiteY1" fmla="*/ 1236780 h 2473559"/>
                  <a:gd name="connsiteX2" fmla="*/ 691496 w 1236780"/>
                  <a:gd name="connsiteY2" fmla="*/ 2262337 h 2473559"/>
                  <a:gd name="connsiteX3" fmla="*/ 672821 w 1236780"/>
                  <a:gd name="connsiteY3" fmla="*/ 2273683 h 2473559"/>
                  <a:gd name="connsiteX4" fmla="*/ 672821 w 1236780"/>
                  <a:gd name="connsiteY4" fmla="*/ 2273682 h 2473559"/>
                  <a:gd name="connsiteX5" fmla="*/ 638728 w 1236780"/>
                  <a:gd name="connsiteY5" fmla="*/ 2294394 h 2473559"/>
                  <a:gd name="connsiteX6" fmla="*/ 589524 w 1236780"/>
                  <a:gd name="connsiteY6" fmla="*/ 2324286 h 2473559"/>
                  <a:gd name="connsiteX7" fmla="*/ 1 w 1236780"/>
                  <a:gd name="connsiteY7" fmla="*/ 2473559 h 2473559"/>
                  <a:gd name="connsiteX8" fmla="*/ 0 w 1236780"/>
                  <a:gd name="connsiteY8" fmla="*/ 2473559 h 2473559"/>
                  <a:gd name="connsiteX9" fmla="*/ 0 w 1236780"/>
                  <a:gd name="connsiteY9" fmla="*/ 2034007 h 2473559"/>
                  <a:gd name="connsiteX10" fmla="*/ 1 w 1236780"/>
                  <a:gd name="connsiteY10" fmla="*/ 2034007 h 2473559"/>
                  <a:gd name="connsiteX11" fmla="*/ 310318 w 1236780"/>
                  <a:gd name="connsiteY11" fmla="*/ 1971357 h 2473559"/>
                  <a:gd name="connsiteX12" fmla="*/ 441584 w 1236780"/>
                  <a:gd name="connsiteY12" fmla="*/ 1900110 h 2473559"/>
                  <a:gd name="connsiteX13" fmla="*/ 441584 w 1236780"/>
                  <a:gd name="connsiteY13" fmla="*/ 1900109 h 2473559"/>
                  <a:gd name="connsiteX14" fmla="*/ 445738 w 1236780"/>
                  <a:gd name="connsiteY14" fmla="*/ 1897854 h 2473559"/>
                  <a:gd name="connsiteX15" fmla="*/ 474054 w 1236780"/>
                  <a:gd name="connsiteY15" fmla="*/ 1876147 h 2473559"/>
                  <a:gd name="connsiteX16" fmla="*/ 474055 w 1236780"/>
                  <a:gd name="connsiteY16" fmla="*/ 1876148 h 2473559"/>
                  <a:gd name="connsiteX17" fmla="*/ 521727 w 1236780"/>
                  <a:gd name="connsiteY17" fmla="*/ 1839602 h 2473559"/>
                  <a:gd name="connsiteX18" fmla="*/ 797228 w 1236780"/>
                  <a:gd name="connsiteY18" fmla="*/ 1236780 h 2473559"/>
                  <a:gd name="connsiteX19" fmla="*/ 0 w 1236780"/>
                  <a:gd name="connsiteY19" fmla="*/ 439552 h 2473559"/>
                  <a:gd name="connsiteX20" fmla="*/ 0 w 1236780"/>
                  <a:gd name="connsiteY20" fmla="*/ 0 h 2473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236780" h="2473559">
                    <a:moveTo>
                      <a:pt x="0" y="0"/>
                    </a:moveTo>
                    <a:cubicBezTo>
                      <a:pt x="683055" y="0"/>
                      <a:pt x="1236780" y="553725"/>
                      <a:pt x="1236780" y="1236780"/>
                    </a:cubicBezTo>
                    <a:cubicBezTo>
                      <a:pt x="1236780" y="1663689"/>
                      <a:pt x="1020482" y="2040079"/>
                      <a:pt x="691496" y="2262337"/>
                    </a:cubicBezTo>
                    <a:lnTo>
                      <a:pt x="672821" y="2273683"/>
                    </a:lnTo>
                    <a:lnTo>
                      <a:pt x="672821" y="2273682"/>
                    </a:lnTo>
                    <a:lnTo>
                      <a:pt x="638728" y="2294394"/>
                    </a:lnTo>
                    <a:lnTo>
                      <a:pt x="589524" y="2324286"/>
                    </a:lnTo>
                    <a:cubicBezTo>
                      <a:pt x="414280" y="2419485"/>
                      <a:pt x="213456" y="2473559"/>
                      <a:pt x="1" y="2473559"/>
                    </a:cubicBezTo>
                    <a:lnTo>
                      <a:pt x="0" y="2473559"/>
                    </a:lnTo>
                    <a:lnTo>
                      <a:pt x="0" y="2034007"/>
                    </a:lnTo>
                    <a:lnTo>
                      <a:pt x="1" y="2034007"/>
                    </a:lnTo>
                    <a:cubicBezTo>
                      <a:pt x="110075" y="2034007"/>
                      <a:pt x="214940" y="2011699"/>
                      <a:pt x="310318" y="1971357"/>
                    </a:cubicBezTo>
                    <a:lnTo>
                      <a:pt x="441584" y="1900110"/>
                    </a:lnTo>
                    <a:lnTo>
                      <a:pt x="441584" y="1900109"/>
                    </a:lnTo>
                    <a:lnTo>
                      <a:pt x="445738" y="1897854"/>
                    </a:lnTo>
                    <a:lnTo>
                      <a:pt x="474054" y="1876147"/>
                    </a:lnTo>
                    <a:lnTo>
                      <a:pt x="474055" y="1876148"/>
                    </a:lnTo>
                    <a:lnTo>
                      <a:pt x="521727" y="1839602"/>
                    </a:lnTo>
                    <a:cubicBezTo>
                      <a:pt x="690480" y="1693422"/>
                      <a:pt x="797228" y="1477567"/>
                      <a:pt x="797228" y="1236780"/>
                    </a:cubicBezTo>
                    <a:cubicBezTo>
                      <a:pt x="797228" y="796484"/>
                      <a:pt x="440297" y="439552"/>
                      <a:pt x="0" y="439552"/>
                    </a:cubicBezTo>
                    <a:lnTo>
                      <a:pt x="0" y="0"/>
                    </a:lnTo>
                    <a:close/>
                  </a:path>
                </a:pathLst>
              </a:custGeom>
              <a:solidFill>
                <a:schemeClr val="accent3"/>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5" name="任意多边形: 形状 14"/>
              <p:cNvSpPr/>
              <p:nvPr/>
            </p:nvSpPr>
            <p:spPr>
              <a:xfrm rot="19394608" flipV="1">
                <a:off x="5399111" y="1925810"/>
                <a:ext cx="1465219" cy="1568654"/>
              </a:xfrm>
              <a:custGeom>
                <a:avLst/>
                <a:gdLst>
                  <a:gd name="connsiteX0" fmla="*/ 467393 w 1227003"/>
                  <a:gd name="connsiteY0" fmla="*/ 1313625 h 1313625"/>
                  <a:gd name="connsiteX1" fmla="*/ 477090 w 1227003"/>
                  <a:gd name="connsiteY1" fmla="*/ 1279288 h 1313625"/>
                  <a:gd name="connsiteX2" fmla="*/ 480192 w 1227003"/>
                  <a:gd name="connsiteY2" fmla="*/ 1272556 h 1313625"/>
                  <a:gd name="connsiteX3" fmla="*/ 541601 w 1227003"/>
                  <a:gd name="connsiteY3" fmla="*/ 1139360 h 1313625"/>
                  <a:gd name="connsiteX4" fmla="*/ 752732 w 1227003"/>
                  <a:gd name="connsiteY4" fmla="*/ 903467 h 1313625"/>
                  <a:gd name="connsiteX5" fmla="*/ 1038845 w 1227003"/>
                  <a:gd name="connsiteY5" fmla="*/ 767963 h 1313625"/>
                  <a:gd name="connsiteX6" fmla="*/ 1186648 w 1227003"/>
                  <a:gd name="connsiteY6" fmla="*/ 746493 h 1313625"/>
                  <a:gd name="connsiteX7" fmla="*/ 1186649 w 1227003"/>
                  <a:gd name="connsiteY7" fmla="*/ 746494 h 1313625"/>
                  <a:gd name="connsiteX8" fmla="*/ 1191326 w 1227003"/>
                  <a:gd name="connsiteY8" fmla="*/ 745815 h 1313625"/>
                  <a:gd name="connsiteX9" fmla="*/ 1227003 w 1227003"/>
                  <a:gd name="connsiteY9" fmla="*/ 746261 h 1313625"/>
                  <a:gd name="connsiteX10" fmla="*/ 1148361 w 1227003"/>
                  <a:gd name="connsiteY10" fmla="*/ 308817 h 1313625"/>
                  <a:gd name="connsiteX11" fmla="*/ 1108651 w 1227003"/>
                  <a:gd name="connsiteY11" fmla="*/ 312624 h 1313625"/>
                  <a:gd name="connsiteX12" fmla="*/ 1051342 w 1227003"/>
                  <a:gd name="connsiteY12" fmla="*/ 318120 h 1313625"/>
                  <a:gd name="connsiteX13" fmla="*/ 1028048 w 1227003"/>
                  <a:gd name="connsiteY13" fmla="*/ 322960 h 1313625"/>
                  <a:gd name="connsiteX14" fmla="*/ 1026107 w 1227003"/>
                  <a:gd name="connsiteY14" fmla="*/ 322960 h 1313625"/>
                  <a:gd name="connsiteX15" fmla="*/ 1051342 w 1227003"/>
                  <a:gd name="connsiteY15" fmla="*/ 318118 h 1313625"/>
                  <a:gd name="connsiteX16" fmla="*/ 1108652 w 1227003"/>
                  <a:gd name="connsiteY16" fmla="*/ 312623 h 1313625"/>
                  <a:gd name="connsiteX17" fmla="*/ 1148361 w 1227003"/>
                  <a:gd name="connsiteY17" fmla="*/ 308815 h 1313625"/>
                  <a:gd name="connsiteX18" fmla="*/ 1147224 w 1227003"/>
                  <a:gd name="connsiteY18" fmla="*/ 302491 h 1313625"/>
                  <a:gd name="connsiteX19" fmla="*/ 1029842 w 1227003"/>
                  <a:gd name="connsiteY19" fmla="*/ 319540 h 1313625"/>
                  <a:gd name="connsiteX20" fmla="*/ 352636 w 1227003"/>
                  <a:gd name="connsiteY20" fmla="*/ 235 h 1313625"/>
                  <a:gd name="connsiteX21" fmla="*/ 352478 w 1227003"/>
                  <a:gd name="connsiteY21" fmla="*/ 0 h 1313625"/>
                  <a:gd name="connsiteX22" fmla="*/ 352164 w 1227003"/>
                  <a:gd name="connsiteY22" fmla="*/ 235 h 1313625"/>
                  <a:gd name="connsiteX23" fmla="*/ 0 w 1227003"/>
                  <a:gd name="connsiteY23" fmla="*/ 263270 h 1313625"/>
                  <a:gd name="connsiteX24" fmla="*/ 180 w 1227003"/>
                  <a:gd name="connsiteY24" fmla="*/ 263488 h 1313625"/>
                  <a:gd name="connsiteX25" fmla="*/ 114169 w 1227003"/>
                  <a:gd name="connsiteY25" fmla="*/ 1003468 h 1313625"/>
                  <a:gd name="connsiteX26" fmla="*/ 64509 w 1227003"/>
                  <a:gd name="connsiteY26" fmla="*/ 1111184 h 1313625"/>
                  <a:gd name="connsiteX27" fmla="*/ 70253 w 1227003"/>
                  <a:gd name="connsiteY27" fmla="*/ 1114070 h 1313625"/>
                  <a:gd name="connsiteX28" fmla="*/ 86181 w 1227003"/>
                  <a:gd name="connsiteY28" fmla="*/ 1074575 h 1313625"/>
                  <a:gd name="connsiteX29" fmla="*/ 106708 w 1227003"/>
                  <a:gd name="connsiteY29" fmla="*/ 1023678 h 1313625"/>
                  <a:gd name="connsiteX30" fmla="*/ 489698 w 1227003"/>
                  <a:gd name="connsiteY30" fmla="*/ 551303 h 1313625"/>
                  <a:gd name="connsiteX31" fmla="*/ 544351 w 1227003"/>
                  <a:gd name="connsiteY31" fmla="*/ 515610 h 1313625"/>
                  <a:gd name="connsiteX32" fmla="*/ 544351 w 1227003"/>
                  <a:gd name="connsiteY32" fmla="*/ 515612 h 1313625"/>
                  <a:gd name="connsiteX33" fmla="*/ 489697 w 1227003"/>
                  <a:gd name="connsiteY33" fmla="*/ 551304 h 1313625"/>
                  <a:gd name="connsiteX34" fmla="*/ 106708 w 1227003"/>
                  <a:gd name="connsiteY34" fmla="*/ 1023679 h 1313625"/>
                  <a:gd name="connsiteX35" fmla="*/ 86181 w 1227003"/>
                  <a:gd name="connsiteY35" fmla="*/ 1074576 h 1313625"/>
                  <a:gd name="connsiteX36" fmla="*/ 70254 w 1227003"/>
                  <a:gd name="connsiteY36" fmla="*/ 1114071 h 1313625"/>
                  <a:gd name="connsiteX0" fmla="*/ 467393 w 1227003"/>
                  <a:gd name="connsiteY0" fmla="*/ 1313625 h 1313625"/>
                  <a:gd name="connsiteX1" fmla="*/ 477090 w 1227003"/>
                  <a:gd name="connsiteY1" fmla="*/ 1279288 h 1313625"/>
                  <a:gd name="connsiteX2" fmla="*/ 480192 w 1227003"/>
                  <a:gd name="connsiteY2" fmla="*/ 1272556 h 1313625"/>
                  <a:gd name="connsiteX3" fmla="*/ 541601 w 1227003"/>
                  <a:gd name="connsiteY3" fmla="*/ 1139360 h 1313625"/>
                  <a:gd name="connsiteX4" fmla="*/ 752732 w 1227003"/>
                  <a:gd name="connsiteY4" fmla="*/ 903467 h 1313625"/>
                  <a:gd name="connsiteX5" fmla="*/ 1038845 w 1227003"/>
                  <a:gd name="connsiteY5" fmla="*/ 767963 h 1313625"/>
                  <a:gd name="connsiteX6" fmla="*/ 1186648 w 1227003"/>
                  <a:gd name="connsiteY6" fmla="*/ 746493 h 1313625"/>
                  <a:gd name="connsiteX7" fmla="*/ 1186649 w 1227003"/>
                  <a:gd name="connsiteY7" fmla="*/ 746494 h 1313625"/>
                  <a:gd name="connsiteX8" fmla="*/ 1191326 w 1227003"/>
                  <a:gd name="connsiteY8" fmla="*/ 745815 h 1313625"/>
                  <a:gd name="connsiteX9" fmla="*/ 1227003 w 1227003"/>
                  <a:gd name="connsiteY9" fmla="*/ 746261 h 1313625"/>
                  <a:gd name="connsiteX10" fmla="*/ 1148361 w 1227003"/>
                  <a:gd name="connsiteY10" fmla="*/ 308817 h 1313625"/>
                  <a:gd name="connsiteX11" fmla="*/ 1108651 w 1227003"/>
                  <a:gd name="connsiteY11" fmla="*/ 312624 h 1313625"/>
                  <a:gd name="connsiteX12" fmla="*/ 1051342 w 1227003"/>
                  <a:gd name="connsiteY12" fmla="*/ 318120 h 1313625"/>
                  <a:gd name="connsiteX13" fmla="*/ 1028048 w 1227003"/>
                  <a:gd name="connsiteY13" fmla="*/ 322960 h 1313625"/>
                  <a:gd name="connsiteX14" fmla="*/ 1026107 w 1227003"/>
                  <a:gd name="connsiteY14" fmla="*/ 322960 h 1313625"/>
                  <a:gd name="connsiteX15" fmla="*/ 1051342 w 1227003"/>
                  <a:gd name="connsiteY15" fmla="*/ 318118 h 1313625"/>
                  <a:gd name="connsiteX16" fmla="*/ 1108652 w 1227003"/>
                  <a:gd name="connsiteY16" fmla="*/ 312623 h 1313625"/>
                  <a:gd name="connsiteX17" fmla="*/ 1148361 w 1227003"/>
                  <a:gd name="connsiteY17" fmla="*/ 308815 h 1313625"/>
                  <a:gd name="connsiteX18" fmla="*/ 1147224 w 1227003"/>
                  <a:gd name="connsiteY18" fmla="*/ 302491 h 1313625"/>
                  <a:gd name="connsiteX19" fmla="*/ 1029842 w 1227003"/>
                  <a:gd name="connsiteY19" fmla="*/ 319540 h 1313625"/>
                  <a:gd name="connsiteX20" fmla="*/ 352636 w 1227003"/>
                  <a:gd name="connsiteY20" fmla="*/ 235 h 1313625"/>
                  <a:gd name="connsiteX21" fmla="*/ 352478 w 1227003"/>
                  <a:gd name="connsiteY21" fmla="*/ 0 h 1313625"/>
                  <a:gd name="connsiteX22" fmla="*/ 352164 w 1227003"/>
                  <a:gd name="connsiteY22" fmla="*/ 235 h 1313625"/>
                  <a:gd name="connsiteX23" fmla="*/ 0 w 1227003"/>
                  <a:gd name="connsiteY23" fmla="*/ 263270 h 1313625"/>
                  <a:gd name="connsiteX24" fmla="*/ 180 w 1227003"/>
                  <a:gd name="connsiteY24" fmla="*/ 263488 h 1313625"/>
                  <a:gd name="connsiteX25" fmla="*/ 114169 w 1227003"/>
                  <a:gd name="connsiteY25" fmla="*/ 1003468 h 1313625"/>
                  <a:gd name="connsiteX26" fmla="*/ 64509 w 1227003"/>
                  <a:gd name="connsiteY26" fmla="*/ 1111184 h 1313625"/>
                  <a:gd name="connsiteX27" fmla="*/ 70253 w 1227003"/>
                  <a:gd name="connsiteY27" fmla="*/ 1114070 h 1313625"/>
                  <a:gd name="connsiteX28" fmla="*/ 86181 w 1227003"/>
                  <a:gd name="connsiteY28" fmla="*/ 1074575 h 1313625"/>
                  <a:gd name="connsiteX29" fmla="*/ 106708 w 1227003"/>
                  <a:gd name="connsiteY29" fmla="*/ 1023678 h 1313625"/>
                  <a:gd name="connsiteX30" fmla="*/ 489698 w 1227003"/>
                  <a:gd name="connsiteY30" fmla="*/ 551303 h 1313625"/>
                  <a:gd name="connsiteX31" fmla="*/ 544351 w 1227003"/>
                  <a:gd name="connsiteY31" fmla="*/ 515610 h 1313625"/>
                  <a:gd name="connsiteX32" fmla="*/ 489697 w 1227003"/>
                  <a:gd name="connsiteY32" fmla="*/ 551304 h 1313625"/>
                  <a:gd name="connsiteX33" fmla="*/ 106708 w 1227003"/>
                  <a:gd name="connsiteY33" fmla="*/ 1023679 h 1313625"/>
                  <a:gd name="connsiteX34" fmla="*/ 86181 w 1227003"/>
                  <a:gd name="connsiteY34" fmla="*/ 1074576 h 1313625"/>
                  <a:gd name="connsiteX35" fmla="*/ 70254 w 1227003"/>
                  <a:gd name="connsiteY35" fmla="*/ 1114071 h 1313625"/>
                  <a:gd name="connsiteX36" fmla="*/ 467393 w 1227003"/>
                  <a:gd name="connsiteY36" fmla="*/ 1313625 h 1313625"/>
                  <a:gd name="connsiteX0" fmla="*/ 467393 w 1227003"/>
                  <a:gd name="connsiteY0" fmla="*/ 1313625 h 1313625"/>
                  <a:gd name="connsiteX1" fmla="*/ 477090 w 1227003"/>
                  <a:gd name="connsiteY1" fmla="*/ 1279288 h 1313625"/>
                  <a:gd name="connsiteX2" fmla="*/ 480192 w 1227003"/>
                  <a:gd name="connsiteY2" fmla="*/ 1272556 h 1313625"/>
                  <a:gd name="connsiteX3" fmla="*/ 541601 w 1227003"/>
                  <a:gd name="connsiteY3" fmla="*/ 1139360 h 1313625"/>
                  <a:gd name="connsiteX4" fmla="*/ 752732 w 1227003"/>
                  <a:gd name="connsiteY4" fmla="*/ 903467 h 1313625"/>
                  <a:gd name="connsiteX5" fmla="*/ 1038845 w 1227003"/>
                  <a:gd name="connsiteY5" fmla="*/ 767963 h 1313625"/>
                  <a:gd name="connsiteX6" fmla="*/ 1186648 w 1227003"/>
                  <a:gd name="connsiteY6" fmla="*/ 746493 h 1313625"/>
                  <a:gd name="connsiteX7" fmla="*/ 1186649 w 1227003"/>
                  <a:gd name="connsiteY7" fmla="*/ 746494 h 1313625"/>
                  <a:gd name="connsiteX8" fmla="*/ 1191326 w 1227003"/>
                  <a:gd name="connsiteY8" fmla="*/ 745815 h 1313625"/>
                  <a:gd name="connsiteX9" fmla="*/ 1227003 w 1227003"/>
                  <a:gd name="connsiteY9" fmla="*/ 746261 h 1313625"/>
                  <a:gd name="connsiteX10" fmla="*/ 1148361 w 1227003"/>
                  <a:gd name="connsiteY10" fmla="*/ 308817 h 1313625"/>
                  <a:gd name="connsiteX11" fmla="*/ 1108651 w 1227003"/>
                  <a:gd name="connsiteY11" fmla="*/ 312624 h 1313625"/>
                  <a:gd name="connsiteX12" fmla="*/ 1051342 w 1227003"/>
                  <a:gd name="connsiteY12" fmla="*/ 318120 h 1313625"/>
                  <a:gd name="connsiteX13" fmla="*/ 1028048 w 1227003"/>
                  <a:gd name="connsiteY13" fmla="*/ 322960 h 1313625"/>
                  <a:gd name="connsiteX14" fmla="*/ 1026107 w 1227003"/>
                  <a:gd name="connsiteY14" fmla="*/ 322960 h 1313625"/>
                  <a:gd name="connsiteX15" fmla="*/ 1051342 w 1227003"/>
                  <a:gd name="connsiteY15" fmla="*/ 318118 h 1313625"/>
                  <a:gd name="connsiteX16" fmla="*/ 1108652 w 1227003"/>
                  <a:gd name="connsiteY16" fmla="*/ 312623 h 1313625"/>
                  <a:gd name="connsiteX17" fmla="*/ 1148361 w 1227003"/>
                  <a:gd name="connsiteY17" fmla="*/ 308815 h 1313625"/>
                  <a:gd name="connsiteX18" fmla="*/ 1147224 w 1227003"/>
                  <a:gd name="connsiteY18" fmla="*/ 302491 h 1313625"/>
                  <a:gd name="connsiteX19" fmla="*/ 1029842 w 1227003"/>
                  <a:gd name="connsiteY19" fmla="*/ 319540 h 1313625"/>
                  <a:gd name="connsiteX20" fmla="*/ 352636 w 1227003"/>
                  <a:gd name="connsiteY20" fmla="*/ 235 h 1313625"/>
                  <a:gd name="connsiteX21" fmla="*/ 352478 w 1227003"/>
                  <a:gd name="connsiteY21" fmla="*/ 0 h 1313625"/>
                  <a:gd name="connsiteX22" fmla="*/ 352164 w 1227003"/>
                  <a:gd name="connsiteY22" fmla="*/ 235 h 1313625"/>
                  <a:gd name="connsiteX23" fmla="*/ 0 w 1227003"/>
                  <a:gd name="connsiteY23" fmla="*/ 263270 h 1313625"/>
                  <a:gd name="connsiteX24" fmla="*/ 180 w 1227003"/>
                  <a:gd name="connsiteY24" fmla="*/ 263488 h 1313625"/>
                  <a:gd name="connsiteX25" fmla="*/ 114169 w 1227003"/>
                  <a:gd name="connsiteY25" fmla="*/ 1003468 h 1313625"/>
                  <a:gd name="connsiteX26" fmla="*/ 64509 w 1227003"/>
                  <a:gd name="connsiteY26" fmla="*/ 1111184 h 1313625"/>
                  <a:gd name="connsiteX27" fmla="*/ 70253 w 1227003"/>
                  <a:gd name="connsiteY27" fmla="*/ 1114070 h 1313625"/>
                  <a:gd name="connsiteX28" fmla="*/ 86181 w 1227003"/>
                  <a:gd name="connsiteY28" fmla="*/ 1074575 h 1313625"/>
                  <a:gd name="connsiteX29" fmla="*/ 106708 w 1227003"/>
                  <a:gd name="connsiteY29" fmla="*/ 1023678 h 1313625"/>
                  <a:gd name="connsiteX30" fmla="*/ 489698 w 1227003"/>
                  <a:gd name="connsiteY30" fmla="*/ 551303 h 1313625"/>
                  <a:gd name="connsiteX31" fmla="*/ 544351 w 1227003"/>
                  <a:gd name="connsiteY31" fmla="*/ 515610 h 1313625"/>
                  <a:gd name="connsiteX32" fmla="*/ 106708 w 1227003"/>
                  <a:gd name="connsiteY32" fmla="*/ 1023679 h 1313625"/>
                  <a:gd name="connsiteX33" fmla="*/ 86181 w 1227003"/>
                  <a:gd name="connsiteY33" fmla="*/ 1074576 h 1313625"/>
                  <a:gd name="connsiteX34" fmla="*/ 70254 w 1227003"/>
                  <a:gd name="connsiteY34" fmla="*/ 1114071 h 1313625"/>
                  <a:gd name="connsiteX35" fmla="*/ 467393 w 1227003"/>
                  <a:gd name="connsiteY35" fmla="*/ 1313625 h 1313625"/>
                  <a:gd name="connsiteX0" fmla="*/ 467393 w 1227003"/>
                  <a:gd name="connsiteY0" fmla="*/ 1313625 h 1313625"/>
                  <a:gd name="connsiteX1" fmla="*/ 477090 w 1227003"/>
                  <a:gd name="connsiteY1" fmla="*/ 1279288 h 1313625"/>
                  <a:gd name="connsiteX2" fmla="*/ 480192 w 1227003"/>
                  <a:gd name="connsiteY2" fmla="*/ 1272556 h 1313625"/>
                  <a:gd name="connsiteX3" fmla="*/ 541601 w 1227003"/>
                  <a:gd name="connsiteY3" fmla="*/ 1139360 h 1313625"/>
                  <a:gd name="connsiteX4" fmla="*/ 752732 w 1227003"/>
                  <a:gd name="connsiteY4" fmla="*/ 903467 h 1313625"/>
                  <a:gd name="connsiteX5" fmla="*/ 1038845 w 1227003"/>
                  <a:gd name="connsiteY5" fmla="*/ 767963 h 1313625"/>
                  <a:gd name="connsiteX6" fmla="*/ 1186648 w 1227003"/>
                  <a:gd name="connsiteY6" fmla="*/ 746493 h 1313625"/>
                  <a:gd name="connsiteX7" fmla="*/ 1186649 w 1227003"/>
                  <a:gd name="connsiteY7" fmla="*/ 746494 h 1313625"/>
                  <a:gd name="connsiteX8" fmla="*/ 1191326 w 1227003"/>
                  <a:gd name="connsiteY8" fmla="*/ 745815 h 1313625"/>
                  <a:gd name="connsiteX9" fmla="*/ 1227003 w 1227003"/>
                  <a:gd name="connsiteY9" fmla="*/ 746261 h 1313625"/>
                  <a:gd name="connsiteX10" fmla="*/ 1148361 w 1227003"/>
                  <a:gd name="connsiteY10" fmla="*/ 308817 h 1313625"/>
                  <a:gd name="connsiteX11" fmla="*/ 1108651 w 1227003"/>
                  <a:gd name="connsiteY11" fmla="*/ 312624 h 1313625"/>
                  <a:gd name="connsiteX12" fmla="*/ 1051342 w 1227003"/>
                  <a:gd name="connsiteY12" fmla="*/ 318120 h 1313625"/>
                  <a:gd name="connsiteX13" fmla="*/ 1028048 w 1227003"/>
                  <a:gd name="connsiteY13" fmla="*/ 322960 h 1313625"/>
                  <a:gd name="connsiteX14" fmla="*/ 1026107 w 1227003"/>
                  <a:gd name="connsiteY14" fmla="*/ 322960 h 1313625"/>
                  <a:gd name="connsiteX15" fmla="*/ 1051342 w 1227003"/>
                  <a:gd name="connsiteY15" fmla="*/ 318118 h 1313625"/>
                  <a:gd name="connsiteX16" fmla="*/ 1108652 w 1227003"/>
                  <a:gd name="connsiteY16" fmla="*/ 312623 h 1313625"/>
                  <a:gd name="connsiteX17" fmla="*/ 1148361 w 1227003"/>
                  <a:gd name="connsiteY17" fmla="*/ 308815 h 1313625"/>
                  <a:gd name="connsiteX18" fmla="*/ 1147224 w 1227003"/>
                  <a:gd name="connsiteY18" fmla="*/ 302491 h 1313625"/>
                  <a:gd name="connsiteX19" fmla="*/ 1029842 w 1227003"/>
                  <a:gd name="connsiteY19" fmla="*/ 319540 h 1313625"/>
                  <a:gd name="connsiteX20" fmla="*/ 352636 w 1227003"/>
                  <a:gd name="connsiteY20" fmla="*/ 235 h 1313625"/>
                  <a:gd name="connsiteX21" fmla="*/ 352478 w 1227003"/>
                  <a:gd name="connsiteY21" fmla="*/ 0 h 1313625"/>
                  <a:gd name="connsiteX22" fmla="*/ 352164 w 1227003"/>
                  <a:gd name="connsiteY22" fmla="*/ 235 h 1313625"/>
                  <a:gd name="connsiteX23" fmla="*/ 0 w 1227003"/>
                  <a:gd name="connsiteY23" fmla="*/ 263270 h 1313625"/>
                  <a:gd name="connsiteX24" fmla="*/ 180 w 1227003"/>
                  <a:gd name="connsiteY24" fmla="*/ 263488 h 1313625"/>
                  <a:gd name="connsiteX25" fmla="*/ 114169 w 1227003"/>
                  <a:gd name="connsiteY25" fmla="*/ 1003468 h 1313625"/>
                  <a:gd name="connsiteX26" fmla="*/ 64509 w 1227003"/>
                  <a:gd name="connsiteY26" fmla="*/ 1111184 h 1313625"/>
                  <a:gd name="connsiteX27" fmla="*/ 70253 w 1227003"/>
                  <a:gd name="connsiteY27" fmla="*/ 1114070 h 1313625"/>
                  <a:gd name="connsiteX28" fmla="*/ 86181 w 1227003"/>
                  <a:gd name="connsiteY28" fmla="*/ 1074575 h 1313625"/>
                  <a:gd name="connsiteX29" fmla="*/ 106708 w 1227003"/>
                  <a:gd name="connsiteY29" fmla="*/ 1023678 h 1313625"/>
                  <a:gd name="connsiteX30" fmla="*/ 489698 w 1227003"/>
                  <a:gd name="connsiteY30" fmla="*/ 551303 h 1313625"/>
                  <a:gd name="connsiteX31" fmla="*/ 106708 w 1227003"/>
                  <a:gd name="connsiteY31" fmla="*/ 1023679 h 1313625"/>
                  <a:gd name="connsiteX32" fmla="*/ 86181 w 1227003"/>
                  <a:gd name="connsiteY32" fmla="*/ 1074576 h 1313625"/>
                  <a:gd name="connsiteX33" fmla="*/ 70254 w 1227003"/>
                  <a:gd name="connsiteY33" fmla="*/ 1114071 h 1313625"/>
                  <a:gd name="connsiteX34" fmla="*/ 467393 w 1227003"/>
                  <a:gd name="connsiteY34" fmla="*/ 1313625 h 1313625"/>
                  <a:gd name="connsiteX0" fmla="*/ 467393 w 1227003"/>
                  <a:gd name="connsiteY0" fmla="*/ 1313625 h 1313625"/>
                  <a:gd name="connsiteX1" fmla="*/ 477090 w 1227003"/>
                  <a:gd name="connsiteY1" fmla="*/ 1279288 h 1313625"/>
                  <a:gd name="connsiteX2" fmla="*/ 480192 w 1227003"/>
                  <a:gd name="connsiteY2" fmla="*/ 1272556 h 1313625"/>
                  <a:gd name="connsiteX3" fmla="*/ 541601 w 1227003"/>
                  <a:gd name="connsiteY3" fmla="*/ 1139360 h 1313625"/>
                  <a:gd name="connsiteX4" fmla="*/ 752732 w 1227003"/>
                  <a:gd name="connsiteY4" fmla="*/ 903467 h 1313625"/>
                  <a:gd name="connsiteX5" fmla="*/ 1038845 w 1227003"/>
                  <a:gd name="connsiteY5" fmla="*/ 767963 h 1313625"/>
                  <a:gd name="connsiteX6" fmla="*/ 1186648 w 1227003"/>
                  <a:gd name="connsiteY6" fmla="*/ 746493 h 1313625"/>
                  <a:gd name="connsiteX7" fmla="*/ 1186649 w 1227003"/>
                  <a:gd name="connsiteY7" fmla="*/ 746494 h 1313625"/>
                  <a:gd name="connsiteX8" fmla="*/ 1191326 w 1227003"/>
                  <a:gd name="connsiteY8" fmla="*/ 745815 h 1313625"/>
                  <a:gd name="connsiteX9" fmla="*/ 1227003 w 1227003"/>
                  <a:gd name="connsiteY9" fmla="*/ 746261 h 1313625"/>
                  <a:gd name="connsiteX10" fmla="*/ 1148361 w 1227003"/>
                  <a:gd name="connsiteY10" fmla="*/ 308817 h 1313625"/>
                  <a:gd name="connsiteX11" fmla="*/ 1108651 w 1227003"/>
                  <a:gd name="connsiteY11" fmla="*/ 312624 h 1313625"/>
                  <a:gd name="connsiteX12" fmla="*/ 1051342 w 1227003"/>
                  <a:gd name="connsiteY12" fmla="*/ 318120 h 1313625"/>
                  <a:gd name="connsiteX13" fmla="*/ 1028048 w 1227003"/>
                  <a:gd name="connsiteY13" fmla="*/ 322960 h 1313625"/>
                  <a:gd name="connsiteX14" fmla="*/ 1026107 w 1227003"/>
                  <a:gd name="connsiteY14" fmla="*/ 322960 h 1313625"/>
                  <a:gd name="connsiteX15" fmla="*/ 1051342 w 1227003"/>
                  <a:gd name="connsiteY15" fmla="*/ 318118 h 1313625"/>
                  <a:gd name="connsiteX16" fmla="*/ 1108652 w 1227003"/>
                  <a:gd name="connsiteY16" fmla="*/ 312623 h 1313625"/>
                  <a:gd name="connsiteX17" fmla="*/ 1148361 w 1227003"/>
                  <a:gd name="connsiteY17" fmla="*/ 308815 h 1313625"/>
                  <a:gd name="connsiteX18" fmla="*/ 1147224 w 1227003"/>
                  <a:gd name="connsiteY18" fmla="*/ 302491 h 1313625"/>
                  <a:gd name="connsiteX19" fmla="*/ 1029842 w 1227003"/>
                  <a:gd name="connsiteY19" fmla="*/ 319540 h 1313625"/>
                  <a:gd name="connsiteX20" fmla="*/ 352636 w 1227003"/>
                  <a:gd name="connsiteY20" fmla="*/ 235 h 1313625"/>
                  <a:gd name="connsiteX21" fmla="*/ 352478 w 1227003"/>
                  <a:gd name="connsiteY21" fmla="*/ 0 h 1313625"/>
                  <a:gd name="connsiteX22" fmla="*/ 352164 w 1227003"/>
                  <a:gd name="connsiteY22" fmla="*/ 235 h 1313625"/>
                  <a:gd name="connsiteX23" fmla="*/ 0 w 1227003"/>
                  <a:gd name="connsiteY23" fmla="*/ 263270 h 1313625"/>
                  <a:gd name="connsiteX24" fmla="*/ 180 w 1227003"/>
                  <a:gd name="connsiteY24" fmla="*/ 263488 h 1313625"/>
                  <a:gd name="connsiteX25" fmla="*/ 114169 w 1227003"/>
                  <a:gd name="connsiteY25" fmla="*/ 1003468 h 1313625"/>
                  <a:gd name="connsiteX26" fmla="*/ 64509 w 1227003"/>
                  <a:gd name="connsiteY26" fmla="*/ 1111184 h 1313625"/>
                  <a:gd name="connsiteX27" fmla="*/ 70253 w 1227003"/>
                  <a:gd name="connsiteY27" fmla="*/ 1114070 h 1313625"/>
                  <a:gd name="connsiteX28" fmla="*/ 86181 w 1227003"/>
                  <a:gd name="connsiteY28" fmla="*/ 1074575 h 1313625"/>
                  <a:gd name="connsiteX29" fmla="*/ 106708 w 1227003"/>
                  <a:gd name="connsiteY29" fmla="*/ 1023678 h 1313625"/>
                  <a:gd name="connsiteX30" fmla="*/ 106708 w 1227003"/>
                  <a:gd name="connsiteY30" fmla="*/ 1023679 h 1313625"/>
                  <a:gd name="connsiteX31" fmla="*/ 86181 w 1227003"/>
                  <a:gd name="connsiteY31" fmla="*/ 1074576 h 1313625"/>
                  <a:gd name="connsiteX32" fmla="*/ 70254 w 1227003"/>
                  <a:gd name="connsiteY32" fmla="*/ 1114071 h 1313625"/>
                  <a:gd name="connsiteX33" fmla="*/ 467393 w 1227003"/>
                  <a:gd name="connsiteY33" fmla="*/ 1313625 h 1313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227003" h="1313625">
                    <a:moveTo>
                      <a:pt x="467393" y="1313625"/>
                    </a:moveTo>
                    <a:lnTo>
                      <a:pt x="477090" y="1279288"/>
                    </a:lnTo>
                    <a:lnTo>
                      <a:pt x="480192" y="1272556"/>
                    </a:lnTo>
                    <a:lnTo>
                      <a:pt x="541601" y="1139360"/>
                    </a:lnTo>
                    <a:cubicBezTo>
                      <a:pt x="593877" y="1049962"/>
                      <a:pt x="664543" y="969337"/>
                      <a:pt x="752732" y="903467"/>
                    </a:cubicBezTo>
                    <a:cubicBezTo>
                      <a:pt x="840922" y="837597"/>
                      <a:pt x="938288" y="792717"/>
                      <a:pt x="1038845" y="767963"/>
                    </a:cubicBezTo>
                    <a:lnTo>
                      <a:pt x="1186648" y="746493"/>
                    </a:lnTo>
                    <a:lnTo>
                      <a:pt x="1186649" y="746494"/>
                    </a:lnTo>
                    <a:lnTo>
                      <a:pt x="1191326" y="745815"/>
                    </a:lnTo>
                    <a:lnTo>
                      <a:pt x="1227003" y="746261"/>
                    </a:lnTo>
                    <a:lnTo>
                      <a:pt x="1148361" y="308817"/>
                    </a:lnTo>
                    <a:lnTo>
                      <a:pt x="1108651" y="312624"/>
                    </a:lnTo>
                    <a:lnTo>
                      <a:pt x="1051342" y="318120"/>
                    </a:lnTo>
                    <a:lnTo>
                      <a:pt x="1028048" y="322960"/>
                    </a:lnTo>
                    <a:lnTo>
                      <a:pt x="1026107" y="322960"/>
                    </a:lnTo>
                    <a:lnTo>
                      <a:pt x="1051342" y="318118"/>
                    </a:lnTo>
                    <a:lnTo>
                      <a:pt x="1108652" y="312623"/>
                    </a:lnTo>
                    <a:lnTo>
                      <a:pt x="1148361" y="308815"/>
                    </a:lnTo>
                    <a:lnTo>
                      <a:pt x="1147224" y="302491"/>
                    </a:lnTo>
                    <a:lnTo>
                      <a:pt x="1029842" y="319540"/>
                    </a:lnTo>
                    <a:cubicBezTo>
                      <a:pt x="774205" y="331659"/>
                      <a:pt x="517311" y="220709"/>
                      <a:pt x="352636" y="235"/>
                    </a:cubicBezTo>
                    <a:cubicBezTo>
                      <a:pt x="352583" y="157"/>
                      <a:pt x="352531" y="78"/>
                      <a:pt x="352478" y="0"/>
                    </a:cubicBezTo>
                    <a:lnTo>
                      <a:pt x="352164" y="235"/>
                    </a:lnTo>
                    <a:lnTo>
                      <a:pt x="0" y="263270"/>
                    </a:lnTo>
                    <a:lnTo>
                      <a:pt x="180" y="263488"/>
                    </a:lnTo>
                    <a:cubicBezTo>
                      <a:pt x="164856" y="483962"/>
                      <a:pt x="198338" y="761781"/>
                      <a:pt x="114169" y="1003468"/>
                    </a:cubicBezTo>
                    <a:lnTo>
                      <a:pt x="64509" y="1111184"/>
                    </a:lnTo>
                    <a:lnTo>
                      <a:pt x="70253" y="1114070"/>
                    </a:lnTo>
                    <a:lnTo>
                      <a:pt x="86181" y="1074575"/>
                    </a:lnTo>
                    <a:lnTo>
                      <a:pt x="106708" y="1023678"/>
                    </a:lnTo>
                    <a:cubicBezTo>
                      <a:pt x="110129" y="1015195"/>
                      <a:pt x="110129" y="1015196"/>
                      <a:pt x="106708" y="1023679"/>
                    </a:cubicBezTo>
                    <a:lnTo>
                      <a:pt x="86181" y="1074576"/>
                    </a:lnTo>
                    <a:lnTo>
                      <a:pt x="70254" y="1114071"/>
                    </a:lnTo>
                    <a:lnTo>
                      <a:pt x="467393" y="1313625"/>
                    </a:lnTo>
                    <a:close/>
                  </a:path>
                </a:pathLst>
              </a:custGeom>
              <a:solidFill>
                <a:schemeClr val="bg1"/>
              </a:solid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sp>
          <p:nvSpPr>
            <p:cNvPr id="8" name="任意多边形: 形状 7" title="yn974ulF9k"/>
            <p:cNvSpPr>
              <a:spLocks/>
            </p:cNvSpPr>
            <p:nvPr/>
          </p:nvSpPr>
          <p:spPr bwMode="auto">
            <a:xfrm>
              <a:off x="5774151" y="2677130"/>
              <a:ext cx="643698" cy="644043"/>
            </a:xfrm>
            <a:custGeom>
              <a:avLst/>
              <a:gdLst>
                <a:gd name="connsiteX0" fmla="*/ 94638 w 328437"/>
                <a:gd name="connsiteY0" fmla="*/ 163513 h 328613"/>
                <a:gd name="connsiteX1" fmla="*/ 95937 w 328437"/>
                <a:gd name="connsiteY1" fmla="*/ 163513 h 328613"/>
                <a:gd name="connsiteX2" fmla="*/ 134903 w 328437"/>
                <a:gd name="connsiteY2" fmla="*/ 169971 h 328613"/>
                <a:gd name="connsiteX3" fmla="*/ 136202 w 328437"/>
                <a:gd name="connsiteY3" fmla="*/ 171262 h 328613"/>
                <a:gd name="connsiteX4" fmla="*/ 136202 w 328437"/>
                <a:gd name="connsiteY4" fmla="*/ 238422 h 328613"/>
                <a:gd name="connsiteX5" fmla="*/ 136202 w 328437"/>
                <a:gd name="connsiteY5" fmla="*/ 239713 h 328613"/>
                <a:gd name="connsiteX6" fmla="*/ 134903 w 328437"/>
                <a:gd name="connsiteY6" fmla="*/ 239713 h 328613"/>
                <a:gd name="connsiteX7" fmla="*/ 133604 w 328437"/>
                <a:gd name="connsiteY7" fmla="*/ 239713 h 328613"/>
                <a:gd name="connsiteX8" fmla="*/ 94638 w 328437"/>
                <a:gd name="connsiteY8" fmla="*/ 226798 h 328613"/>
                <a:gd name="connsiteX9" fmla="*/ 93339 w 328437"/>
                <a:gd name="connsiteY9" fmla="*/ 225506 h 328613"/>
                <a:gd name="connsiteX10" fmla="*/ 93339 w 328437"/>
                <a:gd name="connsiteY10" fmla="*/ 166096 h 328613"/>
                <a:gd name="connsiteX11" fmla="*/ 94638 w 328437"/>
                <a:gd name="connsiteY11" fmla="*/ 163513 h 328613"/>
                <a:gd name="connsiteX12" fmla="*/ 45714 w 328437"/>
                <a:gd name="connsiteY12" fmla="*/ 157163 h 328613"/>
                <a:gd name="connsiteX13" fmla="*/ 48227 w 328437"/>
                <a:gd name="connsiteY13" fmla="*/ 157163 h 328613"/>
                <a:gd name="connsiteX14" fmla="*/ 74620 w 328437"/>
                <a:gd name="connsiteY14" fmla="*/ 161051 h 328613"/>
                <a:gd name="connsiteX15" fmla="*/ 75877 w 328437"/>
                <a:gd name="connsiteY15" fmla="*/ 162347 h 328613"/>
                <a:gd name="connsiteX16" fmla="*/ 75877 w 328437"/>
                <a:gd name="connsiteY16" fmla="*/ 218071 h 328613"/>
                <a:gd name="connsiteX17" fmla="*/ 74620 w 328437"/>
                <a:gd name="connsiteY17" fmla="*/ 219367 h 328613"/>
                <a:gd name="connsiteX18" fmla="*/ 73363 w 328437"/>
                <a:gd name="connsiteY18" fmla="*/ 220663 h 328613"/>
                <a:gd name="connsiteX19" fmla="*/ 46971 w 328437"/>
                <a:gd name="connsiteY19" fmla="*/ 211592 h 328613"/>
                <a:gd name="connsiteX20" fmla="*/ 45714 w 328437"/>
                <a:gd name="connsiteY20" fmla="*/ 209000 h 328613"/>
                <a:gd name="connsiteX21" fmla="*/ 45714 w 328437"/>
                <a:gd name="connsiteY21" fmla="*/ 158459 h 328613"/>
                <a:gd name="connsiteX22" fmla="*/ 45714 w 328437"/>
                <a:gd name="connsiteY22" fmla="*/ 157163 h 328613"/>
                <a:gd name="connsiteX23" fmla="*/ 34601 w 328437"/>
                <a:gd name="connsiteY23" fmla="*/ 131763 h 328613"/>
                <a:gd name="connsiteX24" fmla="*/ 34601 w 328437"/>
                <a:gd name="connsiteY24" fmla="*/ 246063 h 328613"/>
                <a:gd name="connsiteX25" fmla="*/ 161601 w 328437"/>
                <a:gd name="connsiteY25" fmla="*/ 311151 h 328613"/>
                <a:gd name="connsiteX26" fmla="*/ 161601 w 328437"/>
                <a:gd name="connsiteY26" fmla="*/ 133351 h 328613"/>
                <a:gd name="connsiteX27" fmla="*/ 134613 w 328437"/>
                <a:gd name="connsiteY27" fmla="*/ 133351 h 328613"/>
                <a:gd name="connsiteX28" fmla="*/ 235241 w 328437"/>
                <a:gd name="connsiteY28" fmla="*/ 15875 h 328613"/>
                <a:gd name="connsiteX29" fmla="*/ 147314 w 328437"/>
                <a:gd name="connsiteY29" fmla="*/ 120775 h 328613"/>
                <a:gd name="connsiteX30" fmla="*/ 165417 w 328437"/>
                <a:gd name="connsiteY30" fmla="*/ 120775 h 328613"/>
                <a:gd name="connsiteX31" fmla="*/ 171882 w 328437"/>
                <a:gd name="connsiteY31" fmla="*/ 127251 h 328613"/>
                <a:gd name="connsiteX32" fmla="*/ 171882 w 328437"/>
                <a:gd name="connsiteY32" fmla="*/ 311150 h 328613"/>
                <a:gd name="connsiteX33" fmla="*/ 222311 w 328437"/>
                <a:gd name="connsiteY33" fmla="*/ 285249 h 328613"/>
                <a:gd name="connsiteX34" fmla="*/ 222311 w 328437"/>
                <a:gd name="connsiteY34" fmla="*/ 157037 h 328613"/>
                <a:gd name="connsiteX35" fmla="*/ 223604 w 328437"/>
                <a:gd name="connsiteY35" fmla="*/ 154447 h 328613"/>
                <a:gd name="connsiteX36" fmla="*/ 257223 w 328437"/>
                <a:gd name="connsiteY36" fmla="*/ 151857 h 328613"/>
                <a:gd name="connsiteX37" fmla="*/ 258516 w 328437"/>
                <a:gd name="connsiteY37" fmla="*/ 151857 h 328613"/>
                <a:gd name="connsiteX38" fmla="*/ 259809 w 328437"/>
                <a:gd name="connsiteY38" fmla="*/ 153152 h 328613"/>
                <a:gd name="connsiteX39" fmla="*/ 259809 w 328437"/>
                <a:gd name="connsiteY39" fmla="*/ 265823 h 328613"/>
                <a:gd name="connsiteX40" fmla="*/ 293429 w 328437"/>
                <a:gd name="connsiteY40" fmla="*/ 247692 h 328613"/>
                <a:gd name="connsiteX41" fmla="*/ 294722 w 328437"/>
                <a:gd name="connsiteY41" fmla="*/ 118185 h 328613"/>
                <a:gd name="connsiteX42" fmla="*/ 296015 w 328437"/>
                <a:gd name="connsiteY42" fmla="*/ 114300 h 328613"/>
                <a:gd name="connsiteX43" fmla="*/ 301187 w 328437"/>
                <a:gd name="connsiteY43" fmla="*/ 111710 h 328613"/>
                <a:gd name="connsiteX44" fmla="*/ 307652 w 328437"/>
                <a:gd name="connsiteY44" fmla="*/ 113005 h 328613"/>
                <a:gd name="connsiteX45" fmla="*/ 235241 w 328437"/>
                <a:gd name="connsiteY45" fmla="*/ 15875 h 328613"/>
                <a:gd name="connsiteX46" fmla="*/ 235348 w 328437"/>
                <a:gd name="connsiteY46" fmla="*/ 0 h 328613"/>
                <a:gd name="connsiteX47" fmla="*/ 239233 w 328437"/>
                <a:gd name="connsiteY47" fmla="*/ 0 h 328613"/>
                <a:gd name="connsiteX48" fmla="*/ 241823 w 328437"/>
                <a:gd name="connsiteY48" fmla="*/ 2598 h 328613"/>
                <a:gd name="connsiteX49" fmla="*/ 327286 w 328437"/>
                <a:gd name="connsiteY49" fmla="*/ 115599 h 328613"/>
                <a:gd name="connsiteX50" fmla="*/ 327286 w 328437"/>
                <a:gd name="connsiteY50" fmla="*/ 123392 h 328613"/>
                <a:gd name="connsiteX51" fmla="*/ 322107 w 328437"/>
                <a:gd name="connsiteY51" fmla="*/ 125990 h 328613"/>
                <a:gd name="connsiteX52" fmla="*/ 307863 w 328437"/>
                <a:gd name="connsiteY52" fmla="*/ 124691 h 328613"/>
                <a:gd name="connsiteX53" fmla="*/ 307863 w 328437"/>
                <a:gd name="connsiteY53" fmla="*/ 251980 h 328613"/>
                <a:gd name="connsiteX54" fmla="*/ 303978 w 328437"/>
                <a:gd name="connsiteY54" fmla="*/ 257175 h 328613"/>
                <a:gd name="connsiteX55" fmla="*/ 169308 w 328437"/>
                <a:gd name="connsiteY55" fmla="*/ 327314 h 328613"/>
                <a:gd name="connsiteX56" fmla="*/ 166718 w 328437"/>
                <a:gd name="connsiteY56" fmla="*/ 328613 h 328613"/>
                <a:gd name="connsiteX57" fmla="*/ 164129 w 328437"/>
                <a:gd name="connsiteY57" fmla="*/ 327314 h 328613"/>
                <a:gd name="connsiteX58" fmla="*/ 25574 w 328437"/>
                <a:gd name="connsiteY58" fmla="*/ 254578 h 328613"/>
                <a:gd name="connsiteX59" fmla="*/ 21689 w 328437"/>
                <a:gd name="connsiteY59" fmla="*/ 249382 h 328613"/>
                <a:gd name="connsiteX60" fmla="*/ 21689 w 328437"/>
                <a:gd name="connsiteY60" fmla="*/ 129887 h 328613"/>
                <a:gd name="connsiteX61" fmla="*/ 6150 w 328437"/>
                <a:gd name="connsiteY61" fmla="*/ 129887 h 328613"/>
                <a:gd name="connsiteX62" fmla="*/ 971 w 328437"/>
                <a:gd name="connsiteY62" fmla="*/ 127289 h 328613"/>
                <a:gd name="connsiteX63" fmla="*/ 971 w 328437"/>
                <a:gd name="connsiteY63" fmla="*/ 120795 h 328613"/>
                <a:gd name="connsiteX64" fmla="*/ 34638 w 328437"/>
                <a:gd name="connsiteY64" fmla="*/ 54552 h 328613"/>
                <a:gd name="connsiteX65" fmla="*/ 38523 w 328437"/>
                <a:gd name="connsiteY65" fmla="*/ 50656 h 328613"/>
                <a:gd name="connsiteX66" fmla="*/ 59241 w 328437"/>
                <a:gd name="connsiteY66" fmla="*/ 45460 h 328613"/>
                <a:gd name="connsiteX67" fmla="*/ 59241 w 328437"/>
                <a:gd name="connsiteY67" fmla="*/ 27276 h 328613"/>
                <a:gd name="connsiteX68" fmla="*/ 63126 w 328437"/>
                <a:gd name="connsiteY68" fmla="*/ 20782 h 328613"/>
                <a:gd name="connsiteX69" fmla="*/ 83844 w 328437"/>
                <a:gd name="connsiteY69" fmla="*/ 14287 h 328613"/>
                <a:gd name="connsiteX70" fmla="*/ 85139 w 328437"/>
                <a:gd name="connsiteY70" fmla="*/ 14287 h 328613"/>
                <a:gd name="connsiteX71" fmla="*/ 86434 w 328437"/>
                <a:gd name="connsiteY71" fmla="*/ 14287 h 328613"/>
                <a:gd name="connsiteX72" fmla="*/ 98088 w 328437"/>
                <a:gd name="connsiteY72" fmla="*/ 16885 h 328613"/>
                <a:gd name="connsiteX73" fmla="*/ 103268 w 328437"/>
                <a:gd name="connsiteY73" fmla="*/ 22081 h 328613"/>
                <a:gd name="connsiteX74" fmla="*/ 103268 w 328437"/>
                <a:gd name="connsiteY74" fmla="*/ 33771 h 328613"/>
                <a:gd name="connsiteX75" fmla="*/ 235348 w 328437"/>
                <a:gd name="connsiteY75" fmla="*/ 0 h 32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328437" h="328613">
                  <a:moveTo>
                    <a:pt x="94638" y="163513"/>
                  </a:moveTo>
                  <a:cubicBezTo>
                    <a:pt x="94638" y="163513"/>
                    <a:pt x="95937" y="163513"/>
                    <a:pt x="95937" y="163513"/>
                  </a:cubicBezTo>
                  <a:cubicBezTo>
                    <a:pt x="95937" y="163513"/>
                    <a:pt x="95937" y="163513"/>
                    <a:pt x="134903" y="169971"/>
                  </a:cubicBezTo>
                  <a:cubicBezTo>
                    <a:pt x="136202" y="169971"/>
                    <a:pt x="136202" y="169971"/>
                    <a:pt x="136202" y="171262"/>
                  </a:cubicBezTo>
                  <a:cubicBezTo>
                    <a:pt x="136202" y="171262"/>
                    <a:pt x="136202" y="171262"/>
                    <a:pt x="136202" y="238422"/>
                  </a:cubicBezTo>
                  <a:cubicBezTo>
                    <a:pt x="136202" y="238422"/>
                    <a:pt x="136202" y="239713"/>
                    <a:pt x="136202" y="239713"/>
                  </a:cubicBezTo>
                  <a:cubicBezTo>
                    <a:pt x="134903" y="239713"/>
                    <a:pt x="134903" y="239713"/>
                    <a:pt x="134903" y="239713"/>
                  </a:cubicBezTo>
                  <a:cubicBezTo>
                    <a:pt x="134903" y="239713"/>
                    <a:pt x="134903" y="239713"/>
                    <a:pt x="133604" y="239713"/>
                  </a:cubicBezTo>
                  <a:cubicBezTo>
                    <a:pt x="133604" y="239713"/>
                    <a:pt x="133604" y="239713"/>
                    <a:pt x="94638" y="226798"/>
                  </a:cubicBezTo>
                  <a:cubicBezTo>
                    <a:pt x="94638" y="226798"/>
                    <a:pt x="93339" y="225506"/>
                    <a:pt x="93339" y="225506"/>
                  </a:cubicBezTo>
                  <a:cubicBezTo>
                    <a:pt x="93339" y="225506"/>
                    <a:pt x="93339" y="225506"/>
                    <a:pt x="93339" y="166096"/>
                  </a:cubicBezTo>
                  <a:cubicBezTo>
                    <a:pt x="93339" y="164805"/>
                    <a:pt x="94638" y="164805"/>
                    <a:pt x="94638" y="163513"/>
                  </a:cubicBezTo>
                  <a:close/>
                  <a:moveTo>
                    <a:pt x="45714" y="157163"/>
                  </a:moveTo>
                  <a:cubicBezTo>
                    <a:pt x="46971" y="157163"/>
                    <a:pt x="46971" y="157163"/>
                    <a:pt x="48227" y="157163"/>
                  </a:cubicBezTo>
                  <a:cubicBezTo>
                    <a:pt x="48227" y="157163"/>
                    <a:pt x="48227" y="157163"/>
                    <a:pt x="74620" y="161051"/>
                  </a:cubicBezTo>
                  <a:cubicBezTo>
                    <a:pt x="74620" y="161051"/>
                    <a:pt x="75877" y="161051"/>
                    <a:pt x="75877" y="162347"/>
                  </a:cubicBezTo>
                  <a:cubicBezTo>
                    <a:pt x="75877" y="162347"/>
                    <a:pt x="75877" y="162347"/>
                    <a:pt x="75877" y="218071"/>
                  </a:cubicBezTo>
                  <a:cubicBezTo>
                    <a:pt x="75877" y="219367"/>
                    <a:pt x="75877" y="219367"/>
                    <a:pt x="74620" y="219367"/>
                  </a:cubicBezTo>
                  <a:cubicBezTo>
                    <a:pt x="74620" y="220663"/>
                    <a:pt x="74620" y="220663"/>
                    <a:pt x="73363" y="220663"/>
                  </a:cubicBezTo>
                  <a:cubicBezTo>
                    <a:pt x="73363" y="220663"/>
                    <a:pt x="73363" y="220663"/>
                    <a:pt x="46971" y="211592"/>
                  </a:cubicBezTo>
                  <a:cubicBezTo>
                    <a:pt x="45714" y="210296"/>
                    <a:pt x="45714" y="210296"/>
                    <a:pt x="45714" y="209000"/>
                  </a:cubicBezTo>
                  <a:cubicBezTo>
                    <a:pt x="45714" y="209000"/>
                    <a:pt x="45714" y="209000"/>
                    <a:pt x="45714" y="158459"/>
                  </a:cubicBezTo>
                  <a:cubicBezTo>
                    <a:pt x="45714" y="158459"/>
                    <a:pt x="45714" y="157163"/>
                    <a:pt x="45714" y="157163"/>
                  </a:cubicBezTo>
                  <a:close/>
                  <a:moveTo>
                    <a:pt x="34601" y="131763"/>
                  </a:moveTo>
                  <a:lnTo>
                    <a:pt x="34601" y="246063"/>
                  </a:lnTo>
                  <a:lnTo>
                    <a:pt x="161601" y="311151"/>
                  </a:lnTo>
                  <a:lnTo>
                    <a:pt x="161601" y="133351"/>
                  </a:lnTo>
                  <a:lnTo>
                    <a:pt x="134613" y="133351"/>
                  </a:lnTo>
                  <a:close/>
                  <a:moveTo>
                    <a:pt x="235241" y="15875"/>
                  </a:moveTo>
                  <a:cubicBezTo>
                    <a:pt x="235241" y="15875"/>
                    <a:pt x="235241" y="15875"/>
                    <a:pt x="147314" y="120775"/>
                  </a:cubicBezTo>
                  <a:cubicBezTo>
                    <a:pt x="147314" y="120775"/>
                    <a:pt x="147314" y="120775"/>
                    <a:pt x="165417" y="120775"/>
                  </a:cubicBezTo>
                  <a:cubicBezTo>
                    <a:pt x="169296" y="120775"/>
                    <a:pt x="171882" y="123365"/>
                    <a:pt x="171882" y="127251"/>
                  </a:cubicBezTo>
                  <a:cubicBezTo>
                    <a:pt x="171882" y="127251"/>
                    <a:pt x="171882" y="127251"/>
                    <a:pt x="171882" y="311150"/>
                  </a:cubicBezTo>
                  <a:cubicBezTo>
                    <a:pt x="171882" y="311150"/>
                    <a:pt x="171882" y="311150"/>
                    <a:pt x="222311" y="285249"/>
                  </a:cubicBezTo>
                  <a:cubicBezTo>
                    <a:pt x="222311" y="285249"/>
                    <a:pt x="222311" y="285249"/>
                    <a:pt x="222311" y="157037"/>
                  </a:cubicBezTo>
                  <a:cubicBezTo>
                    <a:pt x="222311" y="155742"/>
                    <a:pt x="222311" y="154447"/>
                    <a:pt x="223604" y="154447"/>
                  </a:cubicBezTo>
                  <a:cubicBezTo>
                    <a:pt x="223604" y="154447"/>
                    <a:pt x="223604" y="154447"/>
                    <a:pt x="257223" y="151857"/>
                  </a:cubicBezTo>
                  <a:cubicBezTo>
                    <a:pt x="257223" y="151857"/>
                    <a:pt x="258516" y="151857"/>
                    <a:pt x="258516" y="151857"/>
                  </a:cubicBezTo>
                  <a:cubicBezTo>
                    <a:pt x="258516" y="153152"/>
                    <a:pt x="259809" y="153152"/>
                    <a:pt x="259809" y="153152"/>
                  </a:cubicBezTo>
                  <a:cubicBezTo>
                    <a:pt x="259809" y="153152"/>
                    <a:pt x="259809" y="153152"/>
                    <a:pt x="259809" y="265823"/>
                  </a:cubicBezTo>
                  <a:cubicBezTo>
                    <a:pt x="259809" y="265823"/>
                    <a:pt x="259809" y="265823"/>
                    <a:pt x="293429" y="247692"/>
                  </a:cubicBezTo>
                  <a:cubicBezTo>
                    <a:pt x="293429" y="247692"/>
                    <a:pt x="293429" y="247692"/>
                    <a:pt x="294722" y="118185"/>
                  </a:cubicBezTo>
                  <a:cubicBezTo>
                    <a:pt x="294722" y="116890"/>
                    <a:pt x="294722" y="115595"/>
                    <a:pt x="296015" y="114300"/>
                  </a:cubicBezTo>
                  <a:cubicBezTo>
                    <a:pt x="297308" y="113005"/>
                    <a:pt x="298601" y="111710"/>
                    <a:pt x="301187" y="111710"/>
                  </a:cubicBezTo>
                  <a:lnTo>
                    <a:pt x="307652" y="113005"/>
                  </a:lnTo>
                  <a:cubicBezTo>
                    <a:pt x="307652" y="113005"/>
                    <a:pt x="307652" y="113005"/>
                    <a:pt x="235241" y="15875"/>
                  </a:cubicBezTo>
                  <a:close/>
                  <a:moveTo>
                    <a:pt x="235348" y="0"/>
                  </a:moveTo>
                  <a:cubicBezTo>
                    <a:pt x="235348" y="0"/>
                    <a:pt x="237938" y="0"/>
                    <a:pt x="239233" y="0"/>
                  </a:cubicBezTo>
                  <a:cubicBezTo>
                    <a:pt x="241823" y="1299"/>
                    <a:pt x="241823" y="2598"/>
                    <a:pt x="241823" y="2598"/>
                  </a:cubicBezTo>
                  <a:cubicBezTo>
                    <a:pt x="241823" y="2598"/>
                    <a:pt x="241823" y="2598"/>
                    <a:pt x="327286" y="115599"/>
                  </a:cubicBezTo>
                  <a:cubicBezTo>
                    <a:pt x="327286" y="115599"/>
                    <a:pt x="329876" y="119496"/>
                    <a:pt x="327286" y="123392"/>
                  </a:cubicBezTo>
                  <a:cubicBezTo>
                    <a:pt x="324697" y="125990"/>
                    <a:pt x="322107" y="125990"/>
                    <a:pt x="322107" y="125990"/>
                  </a:cubicBezTo>
                  <a:cubicBezTo>
                    <a:pt x="322107" y="125990"/>
                    <a:pt x="322107" y="125990"/>
                    <a:pt x="307863" y="124691"/>
                  </a:cubicBezTo>
                  <a:cubicBezTo>
                    <a:pt x="307863" y="124691"/>
                    <a:pt x="307863" y="124691"/>
                    <a:pt x="307863" y="251980"/>
                  </a:cubicBezTo>
                  <a:cubicBezTo>
                    <a:pt x="307863" y="254578"/>
                    <a:pt x="306568" y="255877"/>
                    <a:pt x="303978" y="257175"/>
                  </a:cubicBezTo>
                  <a:cubicBezTo>
                    <a:pt x="303978" y="257175"/>
                    <a:pt x="303978" y="257175"/>
                    <a:pt x="169308" y="327314"/>
                  </a:cubicBezTo>
                  <a:cubicBezTo>
                    <a:pt x="169308" y="327314"/>
                    <a:pt x="168013" y="328613"/>
                    <a:pt x="166718" y="328613"/>
                  </a:cubicBezTo>
                  <a:cubicBezTo>
                    <a:pt x="165424" y="328613"/>
                    <a:pt x="164129" y="327314"/>
                    <a:pt x="164129" y="327314"/>
                  </a:cubicBezTo>
                  <a:cubicBezTo>
                    <a:pt x="164129" y="327314"/>
                    <a:pt x="164129" y="327314"/>
                    <a:pt x="25574" y="254578"/>
                  </a:cubicBezTo>
                  <a:cubicBezTo>
                    <a:pt x="22984" y="254578"/>
                    <a:pt x="21689" y="251980"/>
                    <a:pt x="21689" y="249382"/>
                  </a:cubicBezTo>
                  <a:cubicBezTo>
                    <a:pt x="21689" y="249382"/>
                    <a:pt x="21689" y="249382"/>
                    <a:pt x="21689" y="129887"/>
                  </a:cubicBezTo>
                  <a:cubicBezTo>
                    <a:pt x="21689" y="129887"/>
                    <a:pt x="21689" y="129887"/>
                    <a:pt x="6150" y="129887"/>
                  </a:cubicBezTo>
                  <a:cubicBezTo>
                    <a:pt x="3561" y="129887"/>
                    <a:pt x="2266" y="128588"/>
                    <a:pt x="971" y="127289"/>
                  </a:cubicBezTo>
                  <a:cubicBezTo>
                    <a:pt x="-324" y="125990"/>
                    <a:pt x="-324" y="123392"/>
                    <a:pt x="971" y="120795"/>
                  </a:cubicBezTo>
                  <a:cubicBezTo>
                    <a:pt x="971" y="120795"/>
                    <a:pt x="971" y="120795"/>
                    <a:pt x="34638" y="54552"/>
                  </a:cubicBezTo>
                  <a:cubicBezTo>
                    <a:pt x="35933" y="51955"/>
                    <a:pt x="37228" y="51955"/>
                    <a:pt x="38523" y="50656"/>
                  </a:cubicBezTo>
                  <a:cubicBezTo>
                    <a:pt x="38523" y="50656"/>
                    <a:pt x="38523" y="50656"/>
                    <a:pt x="59241" y="45460"/>
                  </a:cubicBezTo>
                  <a:cubicBezTo>
                    <a:pt x="59241" y="45460"/>
                    <a:pt x="59241" y="45460"/>
                    <a:pt x="59241" y="27276"/>
                  </a:cubicBezTo>
                  <a:cubicBezTo>
                    <a:pt x="59241" y="24678"/>
                    <a:pt x="60536" y="22081"/>
                    <a:pt x="63126" y="20782"/>
                  </a:cubicBezTo>
                  <a:cubicBezTo>
                    <a:pt x="63126" y="20782"/>
                    <a:pt x="63126" y="20782"/>
                    <a:pt x="83844" y="14287"/>
                  </a:cubicBezTo>
                  <a:cubicBezTo>
                    <a:pt x="83844" y="14287"/>
                    <a:pt x="83844" y="14287"/>
                    <a:pt x="85139" y="14287"/>
                  </a:cubicBezTo>
                  <a:cubicBezTo>
                    <a:pt x="86434" y="14287"/>
                    <a:pt x="86434" y="14287"/>
                    <a:pt x="86434" y="14287"/>
                  </a:cubicBezTo>
                  <a:cubicBezTo>
                    <a:pt x="86434" y="14287"/>
                    <a:pt x="86434" y="14287"/>
                    <a:pt x="98088" y="16885"/>
                  </a:cubicBezTo>
                  <a:cubicBezTo>
                    <a:pt x="100678" y="16885"/>
                    <a:pt x="103268" y="19483"/>
                    <a:pt x="103268" y="22081"/>
                  </a:cubicBezTo>
                  <a:cubicBezTo>
                    <a:pt x="103268" y="22081"/>
                    <a:pt x="103268" y="22081"/>
                    <a:pt x="103268" y="33771"/>
                  </a:cubicBezTo>
                  <a:cubicBezTo>
                    <a:pt x="103268" y="33771"/>
                    <a:pt x="103268" y="33771"/>
                    <a:pt x="235348" y="0"/>
                  </a:cubicBezTo>
                  <a:close/>
                </a:path>
              </a:pathLst>
            </a:custGeom>
            <a:solidFill>
              <a:schemeClr val="accent3"/>
            </a:solidFill>
            <a:ln>
              <a:noFill/>
            </a:ln>
            <a:extLst/>
          </p:spPr>
          <p:txBody>
            <a:bodyPr anchor="ctr"/>
            <a:lstStyle/>
            <a:p>
              <a:pPr algn="ctr"/>
              <a:endParaRPr/>
            </a:p>
          </p:txBody>
        </p:sp>
        <p:sp>
          <p:nvSpPr>
            <p:cNvPr id="9" name="任意多边形: 形状 8" title="OXvp1cBoZH"/>
            <p:cNvSpPr>
              <a:spLocks noChangeAspect="1"/>
            </p:cNvSpPr>
            <p:nvPr/>
          </p:nvSpPr>
          <p:spPr bwMode="auto">
            <a:xfrm>
              <a:off x="4859220" y="4540708"/>
              <a:ext cx="626144" cy="596184"/>
            </a:xfrm>
            <a:custGeom>
              <a:avLst/>
              <a:gdLst>
                <a:gd name="connsiteX0" fmla="*/ 101402 w 331788"/>
                <a:gd name="connsiteY0" fmla="*/ 200025 h 315913"/>
                <a:gd name="connsiteX1" fmla="*/ 93663 w 331788"/>
                <a:gd name="connsiteY1" fmla="*/ 207840 h 315913"/>
                <a:gd name="connsiteX2" fmla="*/ 93663 w 331788"/>
                <a:gd name="connsiteY2" fmla="*/ 301625 h 315913"/>
                <a:gd name="connsiteX3" fmla="*/ 137518 w 331788"/>
                <a:gd name="connsiteY3" fmla="*/ 301625 h 315913"/>
                <a:gd name="connsiteX4" fmla="*/ 137518 w 331788"/>
                <a:gd name="connsiteY4" fmla="*/ 250825 h 315913"/>
                <a:gd name="connsiteX5" fmla="*/ 143967 w 331788"/>
                <a:gd name="connsiteY5" fmla="*/ 244312 h 315913"/>
                <a:gd name="connsiteX6" fmla="*/ 187822 w 331788"/>
                <a:gd name="connsiteY6" fmla="*/ 244312 h 315913"/>
                <a:gd name="connsiteX7" fmla="*/ 194271 w 331788"/>
                <a:gd name="connsiteY7" fmla="*/ 250825 h 315913"/>
                <a:gd name="connsiteX8" fmla="*/ 194271 w 331788"/>
                <a:gd name="connsiteY8" fmla="*/ 301625 h 315913"/>
                <a:gd name="connsiteX9" fmla="*/ 230387 w 331788"/>
                <a:gd name="connsiteY9" fmla="*/ 301625 h 315913"/>
                <a:gd name="connsiteX10" fmla="*/ 238126 w 331788"/>
                <a:gd name="connsiteY10" fmla="*/ 295112 h 315913"/>
                <a:gd name="connsiteX11" fmla="*/ 238126 w 331788"/>
                <a:gd name="connsiteY11" fmla="*/ 207840 h 315913"/>
                <a:gd name="connsiteX12" fmla="*/ 230387 w 331788"/>
                <a:gd name="connsiteY12" fmla="*/ 200025 h 315913"/>
                <a:gd name="connsiteX13" fmla="*/ 101402 w 331788"/>
                <a:gd name="connsiteY13" fmla="*/ 200025 h 315913"/>
                <a:gd name="connsiteX14" fmla="*/ 258908 w 331788"/>
                <a:gd name="connsiteY14" fmla="*/ 122237 h 315913"/>
                <a:gd name="connsiteX15" fmla="*/ 252413 w 331788"/>
                <a:gd name="connsiteY15" fmla="*/ 129801 h 315913"/>
                <a:gd name="connsiteX16" fmla="*/ 252413 w 331788"/>
                <a:gd name="connsiteY16" fmla="*/ 157536 h 315913"/>
                <a:gd name="connsiteX17" fmla="*/ 258908 w 331788"/>
                <a:gd name="connsiteY17" fmla="*/ 165100 h 315913"/>
                <a:gd name="connsiteX18" fmla="*/ 266701 w 331788"/>
                <a:gd name="connsiteY18" fmla="*/ 157536 h 315913"/>
                <a:gd name="connsiteX19" fmla="*/ 266701 w 331788"/>
                <a:gd name="connsiteY19" fmla="*/ 129801 h 315913"/>
                <a:gd name="connsiteX20" fmla="*/ 258908 w 331788"/>
                <a:gd name="connsiteY20" fmla="*/ 122237 h 315913"/>
                <a:gd name="connsiteX21" fmla="*/ 230332 w 331788"/>
                <a:gd name="connsiteY21" fmla="*/ 122237 h 315913"/>
                <a:gd name="connsiteX22" fmla="*/ 223838 w 331788"/>
                <a:gd name="connsiteY22" fmla="*/ 129801 h 315913"/>
                <a:gd name="connsiteX23" fmla="*/ 223838 w 331788"/>
                <a:gd name="connsiteY23" fmla="*/ 157536 h 315913"/>
                <a:gd name="connsiteX24" fmla="*/ 230332 w 331788"/>
                <a:gd name="connsiteY24" fmla="*/ 165100 h 315913"/>
                <a:gd name="connsiteX25" fmla="*/ 238126 w 331788"/>
                <a:gd name="connsiteY25" fmla="*/ 157536 h 315913"/>
                <a:gd name="connsiteX26" fmla="*/ 238126 w 331788"/>
                <a:gd name="connsiteY26" fmla="*/ 129801 h 315913"/>
                <a:gd name="connsiteX27" fmla="*/ 230332 w 331788"/>
                <a:gd name="connsiteY27" fmla="*/ 122237 h 315913"/>
                <a:gd name="connsiteX28" fmla="*/ 201468 w 331788"/>
                <a:gd name="connsiteY28" fmla="*/ 122237 h 315913"/>
                <a:gd name="connsiteX29" fmla="*/ 193675 w 331788"/>
                <a:gd name="connsiteY29" fmla="*/ 129801 h 315913"/>
                <a:gd name="connsiteX30" fmla="*/ 193675 w 331788"/>
                <a:gd name="connsiteY30" fmla="*/ 157536 h 315913"/>
                <a:gd name="connsiteX31" fmla="*/ 201468 w 331788"/>
                <a:gd name="connsiteY31" fmla="*/ 165100 h 315913"/>
                <a:gd name="connsiteX32" fmla="*/ 207963 w 331788"/>
                <a:gd name="connsiteY32" fmla="*/ 157536 h 315913"/>
                <a:gd name="connsiteX33" fmla="*/ 207963 w 331788"/>
                <a:gd name="connsiteY33" fmla="*/ 129801 h 315913"/>
                <a:gd name="connsiteX34" fmla="*/ 201468 w 331788"/>
                <a:gd name="connsiteY34" fmla="*/ 122237 h 315913"/>
                <a:gd name="connsiteX35" fmla="*/ 128732 w 331788"/>
                <a:gd name="connsiteY35" fmla="*/ 122237 h 315913"/>
                <a:gd name="connsiteX36" fmla="*/ 122238 w 331788"/>
                <a:gd name="connsiteY36" fmla="*/ 129801 h 315913"/>
                <a:gd name="connsiteX37" fmla="*/ 122238 w 331788"/>
                <a:gd name="connsiteY37" fmla="*/ 157536 h 315913"/>
                <a:gd name="connsiteX38" fmla="*/ 128732 w 331788"/>
                <a:gd name="connsiteY38" fmla="*/ 165100 h 315913"/>
                <a:gd name="connsiteX39" fmla="*/ 136526 w 331788"/>
                <a:gd name="connsiteY39" fmla="*/ 157536 h 315913"/>
                <a:gd name="connsiteX40" fmla="*/ 136526 w 331788"/>
                <a:gd name="connsiteY40" fmla="*/ 129801 h 315913"/>
                <a:gd name="connsiteX41" fmla="*/ 128732 w 331788"/>
                <a:gd name="connsiteY41" fmla="*/ 122237 h 315913"/>
                <a:gd name="connsiteX42" fmla="*/ 101456 w 331788"/>
                <a:gd name="connsiteY42" fmla="*/ 122237 h 315913"/>
                <a:gd name="connsiteX43" fmla="*/ 93663 w 331788"/>
                <a:gd name="connsiteY43" fmla="*/ 129801 h 315913"/>
                <a:gd name="connsiteX44" fmla="*/ 93663 w 331788"/>
                <a:gd name="connsiteY44" fmla="*/ 157536 h 315913"/>
                <a:gd name="connsiteX45" fmla="*/ 101456 w 331788"/>
                <a:gd name="connsiteY45" fmla="*/ 165100 h 315913"/>
                <a:gd name="connsiteX46" fmla="*/ 107951 w 331788"/>
                <a:gd name="connsiteY46" fmla="*/ 157536 h 315913"/>
                <a:gd name="connsiteX47" fmla="*/ 107951 w 331788"/>
                <a:gd name="connsiteY47" fmla="*/ 129801 h 315913"/>
                <a:gd name="connsiteX48" fmla="*/ 101456 w 331788"/>
                <a:gd name="connsiteY48" fmla="*/ 122237 h 315913"/>
                <a:gd name="connsiteX49" fmla="*/ 72881 w 331788"/>
                <a:gd name="connsiteY49" fmla="*/ 122237 h 315913"/>
                <a:gd name="connsiteX50" fmla="*/ 65088 w 331788"/>
                <a:gd name="connsiteY50" fmla="*/ 129801 h 315913"/>
                <a:gd name="connsiteX51" fmla="*/ 65088 w 331788"/>
                <a:gd name="connsiteY51" fmla="*/ 157536 h 315913"/>
                <a:gd name="connsiteX52" fmla="*/ 72881 w 331788"/>
                <a:gd name="connsiteY52" fmla="*/ 165100 h 315913"/>
                <a:gd name="connsiteX53" fmla="*/ 79376 w 331788"/>
                <a:gd name="connsiteY53" fmla="*/ 157536 h 315913"/>
                <a:gd name="connsiteX54" fmla="*/ 79376 w 331788"/>
                <a:gd name="connsiteY54" fmla="*/ 129801 h 315913"/>
                <a:gd name="connsiteX55" fmla="*/ 72881 w 331788"/>
                <a:gd name="connsiteY55" fmla="*/ 122237 h 315913"/>
                <a:gd name="connsiteX56" fmla="*/ 258908 w 331788"/>
                <a:gd name="connsiteY56" fmla="*/ 65087 h 315913"/>
                <a:gd name="connsiteX57" fmla="*/ 252413 w 331788"/>
                <a:gd name="connsiteY57" fmla="*/ 71581 h 315913"/>
                <a:gd name="connsiteX58" fmla="*/ 252413 w 331788"/>
                <a:gd name="connsiteY58" fmla="*/ 100157 h 315913"/>
                <a:gd name="connsiteX59" fmla="*/ 258908 w 331788"/>
                <a:gd name="connsiteY59" fmla="*/ 107950 h 315913"/>
                <a:gd name="connsiteX60" fmla="*/ 266701 w 331788"/>
                <a:gd name="connsiteY60" fmla="*/ 100157 h 315913"/>
                <a:gd name="connsiteX61" fmla="*/ 266701 w 331788"/>
                <a:gd name="connsiteY61" fmla="*/ 71581 h 315913"/>
                <a:gd name="connsiteX62" fmla="*/ 258908 w 331788"/>
                <a:gd name="connsiteY62" fmla="*/ 65087 h 315913"/>
                <a:gd name="connsiteX63" fmla="*/ 230332 w 331788"/>
                <a:gd name="connsiteY63" fmla="*/ 65087 h 315913"/>
                <a:gd name="connsiteX64" fmla="*/ 223838 w 331788"/>
                <a:gd name="connsiteY64" fmla="*/ 71581 h 315913"/>
                <a:gd name="connsiteX65" fmla="*/ 223838 w 331788"/>
                <a:gd name="connsiteY65" fmla="*/ 100157 h 315913"/>
                <a:gd name="connsiteX66" fmla="*/ 230332 w 331788"/>
                <a:gd name="connsiteY66" fmla="*/ 107950 h 315913"/>
                <a:gd name="connsiteX67" fmla="*/ 238126 w 331788"/>
                <a:gd name="connsiteY67" fmla="*/ 100157 h 315913"/>
                <a:gd name="connsiteX68" fmla="*/ 238126 w 331788"/>
                <a:gd name="connsiteY68" fmla="*/ 71581 h 315913"/>
                <a:gd name="connsiteX69" fmla="*/ 230332 w 331788"/>
                <a:gd name="connsiteY69" fmla="*/ 65087 h 315913"/>
                <a:gd name="connsiteX70" fmla="*/ 201468 w 331788"/>
                <a:gd name="connsiteY70" fmla="*/ 65087 h 315913"/>
                <a:gd name="connsiteX71" fmla="*/ 193675 w 331788"/>
                <a:gd name="connsiteY71" fmla="*/ 71581 h 315913"/>
                <a:gd name="connsiteX72" fmla="*/ 193675 w 331788"/>
                <a:gd name="connsiteY72" fmla="*/ 100157 h 315913"/>
                <a:gd name="connsiteX73" fmla="*/ 201468 w 331788"/>
                <a:gd name="connsiteY73" fmla="*/ 107950 h 315913"/>
                <a:gd name="connsiteX74" fmla="*/ 207963 w 331788"/>
                <a:gd name="connsiteY74" fmla="*/ 100157 h 315913"/>
                <a:gd name="connsiteX75" fmla="*/ 207963 w 331788"/>
                <a:gd name="connsiteY75" fmla="*/ 71581 h 315913"/>
                <a:gd name="connsiteX76" fmla="*/ 201468 w 331788"/>
                <a:gd name="connsiteY76" fmla="*/ 65087 h 315913"/>
                <a:gd name="connsiteX77" fmla="*/ 128732 w 331788"/>
                <a:gd name="connsiteY77" fmla="*/ 65087 h 315913"/>
                <a:gd name="connsiteX78" fmla="*/ 122238 w 331788"/>
                <a:gd name="connsiteY78" fmla="*/ 71581 h 315913"/>
                <a:gd name="connsiteX79" fmla="*/ 122238 w 331788"/>
                <a:gd name="connsiteY79" fmla="*/ 100157 h 315913"/>
                <a:gd name="connsiteX80" fmla="*/ 128732 w 331788"/>
                <a:gd name="connsiteY80" fmla="*/ 107950 h 315913"/>
                <a:gd name="connsiteX81" fmla="*/ 136526 w 331788"/>
                <a:gd name="connsiteY81" fmla="*/ 100157 h 315913"/>
                <a:gd name="connsiteX82" fmla="*/ 136526 w 331788"/>
                <a:gd name="connsiteY82" fmla="*/ 71581 h 315913"/>
                <a:gd name="connsiteX83" fmla="*/ 128732 w 331788"/>
                <a:gd name="connsiteY83" fmla="*/ 65087 h 315913"/>
                <a:gd name="connsiteX84" fmla="*/ 101456 w 331788"/>
                <a:gd name="connsiteY84" fmla="*/ 65087 h 315913"/>
                <a:gd name="connsiteX85" fmla="*/ 93663 w 331788"/>
                <a:gd name="connsiteY85" fmla="*/ 71581 h 315913"/>
                <a:gd name="connsiteX86" fmla="*/ 93663 w 331788"/>
                <a:gd name="connsiteY86" fmla="*/ 100157 h 315913"/>
                <a:gd name="connsiteX87" fmla="*/ 101456 w 331788"/>
                <a:gd name="connsiteY87" fmla="*/ 107950 h 315913"/>
                <a:gd name="connsiteX88" fmla="*/ 107951 w 331788"/>
                <a:gd name="connsiteY88" fmla="*/ 100157 h 315913"/>
                <a:gd name="connsiteX89" fmla="*/ 107951 w 331788"/>
                <a:gd name="connsiteY89" fmla="*/ 71581 h 315913"/>
                <a:gd name="connsiteX90" fmla="*/ 101456 w 331788"/>
                <a:gd name="connsiteY90" fmla="*/ 65087 h 315913"/>
                <a:gd name="connsiteX91" fmla="*/ 72881 w 331788"/>
                <a:gd name="connsiteY91" fmla="*/ 65087 h 315913"/>
                <a:gd name="connsiteX92" fmla="*/ 65088 w 331788"/>
                <a:gd name="connsiteY92" fmla="*/ 71581 h 315913"/>
                <a:gd name="connsiteX93" fmla="*/ 65088 w 331788"/>
                <a:gd name="connsiteY93" fmla="*/ 100157 h 315913"/>
                <a:gd name="connsiteX94" fmla="*/ 72881 w 331788"/>
                <a:gd name="connsiteY94" fmla="*/ 107950 h 315913"/>
                <a:gd name="connsiteX95" fmla="*/ 79376 w 331788"/>
                <a:gd name="connsiteY95" fmla="*/ 100157 h 315913"/>
                <a:gd name="connsiteX96" fmla="*/ 79376 w 331788"/>
                <a:gd name="connsiteY96" fmla="*/ 71581 h 315913"/>
                <a:gd name="connsiteX97" fmla="*/ 72881 w 331788"/>
                <a:gd name="connsiteY97" fmla="*/ 65087 h 315913"/>
                <a:gd name="connsiteX98" fmla="*/ 107950 w 331788"/>
                <a:gd name="connsiteY98" fmla="*/ 14287 h 315913"/>
                <a:gd name="connsiteX99" fmla="*/ 107950 w 331788"/>
                <a:gd name="connsiteY99" fmla="*/ 28575 h 315913"/>
                <a:gd name="connsiteX100" fmla="*/ 223838 w 331788"/>
                <a:gd name="connsiteY100" fmla="*/ 28575 h 315913"/>
                <a:gd name="connsiteX101" fmla="*/ 223838 w 331788"/>
                <a:gd name="connsiteY101" fmla="*/ 14287 h 315913"/>
                <a:gd name="connsiteX102" fmla="*/ 64802 w 331788"/>
                <a:gd name="connsiteY102" fmla="*/ 0 h 315913"/>
                <a:gd name="connsiteX103" fmla="*/ 266986 w 331788"/>
                <a:gd name="connsiteY103" fmla="*/ 0 h 315913"/>
                <a:gd name="connsiteX104" fmla="*/ 273466 w 331788"/>
                <a:gd name="connsiteY104" fmla="*/ 6474 h 315913"/>
                <a:gd name="connsiteX105" fmla="*/ 266986 w 331788"/>
                <a:gd name="connsiteY105" fmla="*/ 14242 h 315913"/>
                <a:gd name="connsiteX106" fmla="*/ 238472 w 331788"/>
                <a:gd name="connsiteY106" fmla="*/ 14242 h 315913"/>
                <a:gd name="connsiteX107" fmla="*/ 238472 w 331788"/>
                <a:gd name="connsiteY107" fmla="*/ 28484 h 315913"/>
                <a:gd name="connsiteX108" fmla="*/ 303275 w 331788"/>
                <a:gd name="connsiteY108" fmla="*/ 28484 h 315913"/>
                <a:gd name="connsiteX109" fmla="*/ 309755 w 331788"/>
                <a:gd name="connsiteY109" fmla="*/ 34958 h 315913"/>
                <a:gd name="connsiteX110" fmla="*/ 309755 w 331788"/>
                <a:gd name="connsiteY110" fmla="*/ 301671 h 315913"/>
                <a:gd name="connsiteX111" fmla="*/ 324012 w 331788"/>
                <a:gd name="connsiteY111" fmla="*/ 301671 h 315913"/>
                <a:gd name="connsiteX112" fmla="*/ 331788 w 331788"/>
                <a:gd name="connsiteY112" fmla="*/ 309439 h 315913"/>
                <a:gd name="connsiteX113" fmla="*/ 324012 w 331788"/>
                <a:gd name="connsiteY113" fmla="*/ 315913 h 315913"/>
                <a:gd name="connsiteX114" fmla="*/ 7776 w 331788"/>
                <a:gd name="connsiteY114" fmla="*/ 315913 h 315913"/>
                <a:gd name="connsiteX115" fmla="*/ 0 w 331788"/>
                <a:gd name="connsiteY115" fmla="*/ 309439 h 315913"/>
                <a:gd name="connsiteX116" fmla="*/ 7776 w 331788"/>
                <a:gd name="connsiteY116" fmla="*/ 301671 h 315913"/>
                <a:gd name="connsiteX117" fmla="*/ 22033 w 331788"/>
                <a:gd name="connsiteY117" fmla="*/ 301671 h 315913"/>
                <a:gd name="connsiteX118" fmla="*/ 22033 w 331788"/>
                <a:gd name="connsiteY118" fmla="*/ 34958 h 315913"/>
                <a:gd name="connsiteX119" fmla="*/ 28513 w 331788"/>
                <a:gd name="connsiteY119" fmla="*/ 28484 h 315913"/>
                <a:gd name="connsiteX120" fmla="*/ 93315 w 331788"/>
                <a:gd name="connsiteY120" fmla="*/ 28484 h 315913"/>
                <a:gd name="connsiteX121" fmla="*/ 93315 w 331788"/>
                <a:gd name="connsiteY121" fmla="*/ 14242 h 315913"/>
                <a:gd name="connsiteX122" fmla="*/ 64802 w 331788"/>
                <a:gd name="connsiteY122" fmla="*/ 14242 h 315913"/>
                <a:gd name="connsiteX123" fmla="*/ 58322 w 331788"/>
                <a:gd name="connsiteY123" fmla="*/ 6474 h 315913"/>
                <a:gd name="connsiteX124" fmla="*/ 64802 w 331788"/>
                <a:gd name="connsiteY124" fmla="*/ 0 h 315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331788" h="315913">
                  <a:moveTo>
                    <a:pt x="101402" y="200025"/>
                  </a:moveTo>
                  <a:cubicBezTo>
                    <a:pt x="97532" y="200025"/>
                    <a:pt x="93663" y="203933"/>
                    <a:pt x="93663" y="207840"/>
                  </a:cubicBezTo>
                  <a:cubicBezTo>
                    <a:pt x="93663" y="207840"/>
                    <a:pt x="93663" y="207840"/>
                    <a:pt x="93663" y="301625"/>
                  </a:cubicBezTo>
                  <a:cubicBezTo>
                    <a:pt x="93663" y="301625"/>
                    <a:pt x="93663" y="301625"/>
                    <a:pt x="137518" y="301625"/>
                  </a:cubicBezTo>
                  <a:cubicBezTo>
                    <a:pt x="137518" y="301625"/>
                    <a:pt x="137518" y="301625"/>
                    <a:pt x="137518" y="250825"/>
                  </a:cubicBezTo>
                  <a:cubicBezTo>
                    <a:pt x="137518" y="246917"/>
                    <a:pt x="140097" y="244312"/>
                    <a:pt x="143967" y="244312"/>
                  </a:cubicBezTo>
                  <a:cubicBezTo>
                    <a:pt x="143967" y="244312"/>
                    <a:pt x="143967" y="244312"/>
                    <a:pt x="187822" y="244312"/>
                  </a:cubicBezTo>
                  <a:cubicBezTo>
                    <a:pt x="191691" y="244312"/>
                    <a:pt x="194271" y="246917"/>
                    <a:pt x="194271" y="250825"/>
                  </a:cubicBezTo>
                  <a:cubicBezTo>
                    <a:pt x="194271" y="250825"/>
                    <a:pt x="194271" y="250825"/>
                    <a:pt x="194271" y="301625"/>
                  </a:cubicBezTo>
                  <a:cubicBezTo>
                    <a:pt x="194271" y="301625"/>
                    <a:pt x="194271" y="301625"/>
                    <a:pt x="230387" y="301625"/>
                  </a:cubicBezTo>
                  <a:cubicBezTo>
                    <a:pt x="234256" y="301625"/>
                    <a:pt x="238126" y="299020"/>
                    <a:pt x="238126" y="295112"/>
                  </a:cubicBezTo>
                  <a:lnTo>
                    <a:pt x="238126" y="207840"/>
                  </a:lnTo>
                  <a:cubicBezTo>
                    <a:pt x="238126" y="203933"/>
                    <a:pt x="234256" y="200025"/>
                    <a:pt x="230387" y="200025"/>
                  </a:cubicBezTo>
                  <a:cubicBezTo>
                    <a:pt x="230387" y="200025"/>
                    <a:pt x="230387" y="200025"/>
                    <a:pt x="101402" y="200025"/>
                  </a:cubicBezTo>
                  <a:close/>
                  <a:moveTo>
                    <a:pt x="258908" y="122237"/>
                  </a:moveTo>
                  <a:cubicBezTo>
                    <a:pt x="255011" y="122237"/>
                    <a:pt x="252413" y="124758"/>
                    <a:pt x="252413" y="129801"/>
                  </a:cubicBezTo>
                  <a:cubicBezTo>
                    <a:pt x="252413" y="129801"/>
                    <a:pt x="252413" y="129801"/>
                    <a:pt x="252413" y="157536"/>
                  </a:cubicBezTo>
                  <a:cubicBezTo>
                    <a:pt x="252413" y="161318"/>
                    <a:pt x="255011" y="165100"/>
                    <a:pt x="258908" y="165100"/>
                  </a:cubicBezTo>
                  <a:cubicBezTo>
                    <a:pt x="264103" y="165100"/>
                    <a:pt x="266701" y="161318"/>
                    <a:pt x="266701" y="157536"/>
                  </a:cubicBezTo>
                  <a:lnTo>
                    <a:pt x="266701" y="129801"/>
                  </a:lnTo>
                  <a:cubicBezTo>
                    <a:pt x="266701" y="124758"/>
                    <a:pt x="264103" y="122237"/>
                    <a:pt x="258908" y="122237"/>
                  </a:cubicBezTo>
                  <a:close/>
                  <a:moveTo>
                    <a:pt x="230332" y="122237"/>
                  </a:moveTo>
                  <a:cubicBezTo>
                    <a:pt x="226436" y="122237"/>
                    <a:pt x="223838" y="124758"/>
                    <a:pt x="223838" y="129801"/>
                  </a:cubicBezTo>
                  <a:cubicBezTo>
                    <a:pt x="223838" y="129801"/>
                    <a:pt x="223838" y="129801"/>
                    <a:pt x="223838" y="157536"/>
                  </a:cubicBezTo>
                  <a:cubicBezTo>
                    <a:pt x="223838" y="161318"/>
                    <a:pt x="226436" y="165100"/>
                    <a:pt x="230332" y="165100"/>
                  </a:cubicBezTo>
                  <a:cubicBezTo>
                    <a:pt x="234229" y="165100"/>
                    <a:pt x="238126" y="161318"/>
                    <a:pt x="238126" y="157536"/>
                  </a:cubicBezTo>
                  <a:lnTo>
                    <a:pt x="238126" y="129801"/>
                  </a:lnTo>
                  <a:cubicBezTo>
                    <a:pt x="238126" y="124758"/>
                    <a:pt x="234229" y="122237"/>
                    <a:pt x="230332" y="122237"/>
                  </a:cubicBezTo>
                  <a:close/>
                  <a:moveTo>
                    <a:pt x="201468" y="122237"/>
                  </a:moveTo>
                  <a:cubicBezTo>
                    <a:pt x="196273" y="122237"/>
                    <a:pt x="193675" y="124758"/>
                    <a:pt x="193675" y="129801"/>
                  </a:cubicBezTo>
                  <a:cubicBezTo>
                    <a:pt x="193675" y="129801"/>
                    <a:pt x="193675" y="129801"/>
                    <a:pt x="193675" y="157536"/>
                  </a:cubicBezTo>
                  <a:cubicBezTo>
                    <a:pt x="193675" y="161318"/>
                    <a:pt x="196273" y="165100"/>
                    <a:pt x="201468" y="165100"/>
                  </a:cubicBezTo>
                  <a:cubicBezTo>
                    <a:pt x="205365" y="165100"/>
                    <a:pt x="207963" y="161318"/>
                    <a:pt x="207963" y="157536"/>
                  </a:cubicBezTo>
                  <a:cubicBezTo>
                    <a:pt x="207963" y="157536"/>
                    <a:pt x="207963" y="157536"/>
                    <a:pt x="207963" y="129801"/>
                  </a:cubicBezTo>
                  <a:cubicBezTo>
                    <a:pt x="207963" y="124758"/>
                    <a:pt x="205365" y="122237"/>
                    <a:pt x="201468" y="122237"/>
                  </a:cubicBezTo>
                  <a:close/>
                  <a:moveTo>
                    <a:pt x="128732" y="122237"/>
                  </a:moveTo>
                  <a:cubicBezTo>
                    <a:pt x="124836" y="122237"/>
                    <a:pt x="122238" y="124758"/>
                    <a:pt x="122238" y="129801"/>
                  </a:cubicBezTo>
                  <a:cubicBezTo>
                    <a:pt x="122238" y="129801"/>
                    <a:pt x="122238" y="129801"/>
                    <a:pt x="122238" y="157536"/>
                  </a:cubicBezTo>
                  <a:cubicBezTo>
                    <a:pt x="122238" y="161318"/>
                    <a:pt x="124836" y="165100"/>
                    <a:pt x="128732" y="165100"/>
                  </a:cubicBezTo>
                  <a:cubicBezTo>
                    <a:pt x="133928" y="165100"/>
                    <a:pt x="136526" y="161318"/>
                    <a:pt x="136526" y="157536"/>
                  </a:cubicBezTo>
                  <a:cubicBezTo>
                    <a:pt x="136526" y="157536"/>
                    <a:pt x="136526" y="157536"/>
                    <a:pt x="136526" y="129801"/>
                  </a:cubicBezTo>
                  <a:cubicBezTo>
                    <a:pt x="136526" y="124758"/>
                    <a:pt x="133928" y="122237"/>
                    <a:pt x="128732" y="122237"/>
                  </a:cubicBezTo>
                  <a:close/>
                  <a:moveTo>
                    <a:pt x="101456" y="122237"/>
                  </a:moveTo>
                  <a:cubicBezTo>
                    <a:pt x="97559" y="122237"/>
                    <a:pt x="93663" y="124758"/>
                    <a:pt x="93663" y="129801"/>
                  </a:cubicBezTo>
                  <a:lnTo>
                    <a:pt x="93663" y="157536"/>
                  </a:lnTo>
                  <a:cubicBezTo>
                    <a:pt x="93663" y="161318"/>
                    <a:pt x="97559" y="165100"/>
                    <a:pt x="101456" y="165100"/>
                  </a:cubicBezTo>
                  <a:cubicBezTo>
                    <a:pt x="105353" y="165100"/>
                    <a:pt x="107951" y="161318"/>
                    <a:pt x="107951" y="157536"/>
                  </a:cubicBezTo>
                  <a:cubicBezTo>
                    <a:pt x="107951" y="157536"/>
                    <a:pt x="107951" y="157536"/>
                    <a:pt x="107951" y="129801"/>
                  </a:cubicBezTo>
                  <a:cubicBezTo>
                    <a:pt x="107951" y="124758"/>
                    <a:pt x="105353" y="122237"/>
                    <a:pt x="101456" y="122237"/>
                  </a:cubicBezTo>
                  <a:close/>
                  <a:moveTo>
                    <a:pt x="72881" y="122237"/>
                  </a:moveTo>
                  <a:cubicBezTo>
                    <a:pt x="67686" y="122237"/>
                    <a:pt x="65088" y="124758"/>
                    <a:pt x="65088" y="129801"/>
                  </a:cubicBezTo>
                  <a:cubicBezTo>
                    <a:pt x="65088" y="129801"/>
                    <a:pt x="65088" y="129801"/>
                    <a:pt x="65088" y="157536"/>
                  </a:cubicBezTo>
                  <a:cubicBezTo>
                    <a:pt x="65088" y="161318"/>
                    <a:pt x="67686" y="165100"/>
                    <a:pt x="72881" y="165100"/>
                  </a:cubicBezTo>
                  <a:cubicBezTo>
                    <a:pt x="76778" y="165100"/>
                    <a:pt x="79376" y="161318"/>
                    <a:pt x="79376" y="157536"/>
                  </a:cubicBezTo>
                  <a:lnTo>
                    <a:pt x="79376" y="129801"/>
                  </a:lnTo>
                  <a:cubicBezTo>
                    <a:pt x="79376" y="124758"/>
                    <a:pt x="76778" y="122237"/>
                    <a:pt x="72881" y="122237"/>
                  </a:cubicBezTo>
                  <a:close/>
                  <a:moveTo>
                    <a:pt x="258908" y="65087"/>
                  </a:moveTo>
                  <a:cubicBezTo>
                    <a:pt x="255011" y="65087"/>
                    <a:pt x="252413" y="67685"/>
                    <a:pt x="252413" y="71581"/>
                  </a:cubicBezTo>
                  <a:cubicBezTo>
                    <a:pt x="252413" y="71581"/>
                    <a:pt x="252413" y="71581"/>
                    <a:pt x="252413" y="100157"/>
                  </a:cubicBezTo>
                  <a:cubicBezTo>
                    <a:pt x="252413" y="105352"/>
                    <a:pt x="255011" y="107950"/>
                    <a:pt x="258908" y="107950"/>
                  </a:cubicBezTo>
                  <a:cubicBezTo>
                    <a:pt x="264103" y="107950"/>
                    <a:pt x="266701" y="105352"/>
                    <a:pt x="266701" y="100157"/>
                  </a:cubicBezTo>
                  <a:lnTo>
                    <a:pt x="266701" y="71581"/>
                  </a:lnTo>
                  <a:cubicBezTo>
                    <a:pt x="266701" y="67685"/>
                    <a:pt x="264103" y="65087"/>
                    <a:pt x="258908" y="65087"/>
                  </a:cubicBezTo>
                  <a:close/>
                  <a:moveTo>
                    <a:pt x="230332" y="65087"/>
                  </a:moveTo>
                  <a:cubicBezTo>
                    <a:pt x="226436" y="65087"/>
                    <a:pt x="223838" y="67685"/>
                    <a:pt x="223838" y="71581"/>
                  </a:cubicBezTo>
                  <a:cubicBezTo>
                    <a:pt x="223838" y="71581"/>
                    <a:pt x="223838" y="71581"/>
                    <a:pt x="223838" y="100157"/>
                  </a:cubicBezTo>
                  <a:cubicBezTo>
                    <a:pt x="223838" y="105352"/>
                    <a:pt x="226436" y="107950"/>
                    <a:pt x="230332" y="107950"/>
                  </a:cubicBezTo>
                  <a:cubicBezTo>
                    <a:pt x="234229" y="107950"/>
                    <a:pt x="238126" y="105352"/>
                    <a:pt x="238126" y="100157"/>
                  </a:cubicBezTo>
                  <a:lnTo>
                    <a:pt x="238126" y="71581"/>
                  </a:lnTo>
                  <a:cubicBezTo>
                    <a:pt x="238126" y="67685"/>
                    <a:pt x="234229" y="65087"/>
                    <a:pt x="230332" y="65087"/>
                  </a:cubicBezTo>
                  <a:close/>
                  <a:moveTo>
                    <a:pt x="201468" y="65087"/>
                  </a:moveTo>
                  <a:cubicBezTo>
                    <a:pt x="196273" y="65087"/>
                    <a:pt x="193675" y="67685"/>
                    <a:pt x="193675" y="71581"/>
                  </a:cubicBezTo>
                  <a:cubicBezTo>
                    <a:pt x="193675" y="71581"/>
                    <a:pt x="193675" y="71581"/>
                    <a:pt x="193675" y="100157"/>
                  </a:cubicBezTo>
                  <a:cubicBezTo>
                    <a:pt x="193675" y="105352"/>
                    <a:pt x="196273" y="107950"/>
                    <a:pt x="201468" y="107950"/>
                  </a:cubicBezTo>
                  <a:cubicBezTo>
                    <a:pt x="205365" y="107950"/>
                    <a:pt x="207963" y="105352"/>
                    <a:pt x="207963" y="100157"/>
                  </a:cubicBezTo>
                  <a:cubicBezTo>
                    <a:pt x="207963" y="100157"/>
                    <a:pt x="207963" y="100157"/>
                    <a:pt x="207963" y="71581"/>
                  </a:cubicBezTo>
                  <a:cubicBezTo>
                    <a:pt x="207963" y="67685"/>
                    <a:pt x="205365" y="65087"/>
                    <a:pt x="201468" y="65087"/>
                  </a:cubicBezTo>
                  <a:close/>
                  <a:moveTo>
                    <a:pt x="128732" y="65087"/>
                  </a:moveTo>
                  <a:cubicBezTo>
                    <a:pt x="124836" y="65087"/>
                    <a:pt x="122238" y="67685"/>
                    <a:pt x="122238" y="71581"/>
                  </a:cubicBezTo>
                  <a:cubicBezTo>
                    <a:pt x="122238" y="71581"/>
                    <a:pt x="122238" y="71581"/>
                    <a:pt x="122238" y="100157"/>
                  </a:cubicBezTo>
                  <a:cubicBezTo>
                    <a:pt x="122238" y="105352"/>
                    <a:pt x="124836" y="107950"/>
                    <a:pt x="128732" y="107950"/>
                  </a:cubicBezTo>
                  <a:cubicBezTo>
                    <a:pt x="133928" y="107950"/>
                    <a:pt x="136526" y="105352"/>
                    <a:pt x="136526" y="100157"/>
                  </a:cubicBezTo>
                  <a:cubicBezTo>
                    <a:pt x="136526" y="100157"/>
                    <a:pt x="136526" y="100157"/>
                    <a:pt x="136526" y="71581"/>
                  </a:cubicBezTo>
                  <a:cubicBezTo>
                    <a:pt x="136526" y="67685"/>
                    <a:pt x="133928" y="65087"/>
                    <a:pt x="128732" y="65087"/>
                  </a:cubicBezTo>
                  <a:close/>
                  <a:moveTo>
                    <a:pt x="101456" y="65087"/>
                  </a:moveTo>
                  <a:cubicBezTo>
                    <a:pt x="97559" y="65087"/>
                    <a:pt x="93663" y="67685"/>
                    <a:pt x="93663" y="71581"/>
                  </a:cubicBezTo>
                  <a:lnTo>
                    <a:pt x="93663" y="100157"/>
                  </a:lnTo>
                  <a:cubicBezTo>
                    <a:pt x="93663" y="105352"/>
                    <a:pt x="97559" y="107950"/>
                    <a:pt x="101456" y="107950"/>
                  </a:cubicBezTo>
                  <a:cubicBezTo>
                    <a:pt x="105353" y="107950"/>
                    <a:pt x="107951" y="105352"/>
                    <a:pt x="107951" y="100157"/>
                  </a:cubicBezTo>
                  <a:cubicBezTo>
                    <a:pt x="107951" y="100157"/>
                    <a:pt x="107951" y="100157"/>
                    <a:pt x="107951" y="71581"/>
                  </a:cubicBezTo>
                  <a:cubicBezTo>
                    <a:pt x="107951" y="67685"/>
                    <a:pt x="105353" y="65087"/>
                    <a:pt x="101456" y="65087"/>
                  </a:cubicBezTo>
                  <a:close/>
                  <a:moveTo>
                    <a:pt x="72881" y="65087"/>
                  </a:moveTo>
                  <a:cubicBezTo>
                    <a:pt x="67686" y="65087"/>
                    <a:pt x="65088" y="67685"/>
                    <a:pt x="65088" y="71581"/>
                  </a:cubicBezTo>
                  <a:cubicBezTo>
                    <a:pt x="65088" y="71581"/>
                    <a:pt x="65088" y="71581"/>
                    <a:pt x="65088" y="100157"/>
                  </a:cubicBezTo>
                  <a:cubicBezTo>
                    <a:pt x="65088" y="105352"/>
                    <a:pt x="67686" y="107950"/>
                    <a:pt x="72881" y="107950"/>
                  </a:cubicBezTo>
                  <a:cubicBezTo>
                    <a:pt x="76778" y="107950"/>
                    <a:pt x="79376" y="105352"/>
                    <a:pt x="79376" y="100157"/>
                  </a:cubicBezTo>
                  <a:lnTo>
                    <a:pt x="79376" y="71581"/>
                  </a:lnTo>
                  <a:cubicBezTo>
                    <a:pt x="79376" y="67685"/>
                    <a:pt x="76778" y="65087"/>
                    <a:pt x="72881" y="65087"/>
                  </a:cubicBezTo>
                  <a:close/>
                  <a:moveTo>
                    <a:pt x="107950" y="14287"/>
                  </a:moveTo>
                  <a:lnTo>
                    <a:pt x="107950" y="28575"/>
                  </a:lnTo>
                  <a:lnTo>
                    <a:pt x="223838" y="28575"/>
                  </a:lnTo>
                  <a:lnTo>
                    <a:pt x="223838" y="14287"/>
                  </a:lnTo>
                  <a:close/>
                  <a:moveTo>
                    <a:pt x="64802" y="0"/>
                  </a:moveTo>
                  <a:cubicBezTo>
                    <a:pt x="64802" y="0"/>
                    <a:pt x="64802" y="0"/>
                    <a:pt x="266986" y="0"/>
                  </a:cubicBezTo>
                  <a:cubicBezTo>
                    <a:pt x="270874" y="0"/>
                    <a:pt x="273466" y="2589"/>
                    <a:pt x="273466" y="6474"/>
                  </a:cubicBezTo>
                  <a:cubicBezTo>
                    <a:pt x="273466" y="10358"/>
                    <a:pt x="270874" y="14242"/>
                    <a:pt x="266986" y="14242"/>
                  </a:cubicBezTo>
                  <a:cubicBezTo>
                    <a:pt x="266986" y="14242"/>
                    <a:pt x="266986" y="14242"/>
                    <a:pt x="238472" y="14242"/>
                  </a:cubicBezTo>
                  <a:cubicBezTo>
                    <a:pt x="238472" y="14242"/>
                    <a:pt x="238472" y="14242"/>
                    <a:pt x="238472" y="28484"/>
                  </a:cubicBezTo>
                  <a:cubicBezTo>
                    <a:pt x="238472" y="28484"/>
                    <a:pt x="238472" y="28484"/>
                    <a:pt x="303275" y="28484"/>
                  </a:cubicBezTo>
                  <a:cubicBezTo>
                    <a:pt x="307163" y="28484"/>
                    <a:pt x="309755" y="31073"/>
                    <a:pt x="309755" y="34958"/>
                  </a:cubicBezTo>
                  <a:cubicBezTo>
                    <a:pt x="309755" y="34958"/>
                    <a:pt x="309755" y="34958"/>
                    <a:pt x="309755" y="301671"/>
                  </a:cubicBezTo>
                  <a:cubicBezTo>
                    <a:pt x="309755" y="301671"/>
                    <a:pt x="309755" y="301671"/>
                    <a:pt x="324012" y="301671"/>
                  </a:cubicBezTo>
                  <a:cubicBezTo>
                    <a:pt x="329196" y="301671"/>
                    <a:pt x="331788" y="305555"/>
                    <a:pt x="331788" y="309439"/>
                  </a:cubicBezTo>
                  <a:cubicBezTo>
                    <a:pt x="331788" y="313324"/>
                    <a:pt x="329196" y="315913"/>
                    <a:pt x="324012" y="315913"/>
                  </a:cubicBezTo>
                  <a:cubicBezTo>
                    <a:pt x="324012" y="315913"/>
                    <a:pt x="324012" y="315913"/>
                    <a:pt x="7776" y="315913"/>
                  </a:cubicBezTo>
                  <a:cubicBezTo>
                    <a:pt x="2592" y="315913"/>
                    <a:pt x="0" y="313324"/>
                    <a:pt x="0" y="309439"/>
                  </a:cubicBezTo>
                  <a:cubicBezTo>
                    <a:pt x="0" y="305555"/>
                    <a:pt x="2592" y="301671"/>
                    <a:pt x="7776" y="301671"/>
                  </a:cubicBezTo>
                  <a:cubicBezTo>
                    <a:pt x="7776" y="301671"/>
                    <a:pt x="7776" y="301671"/>
                    <a:pt x="22033" y="301671"/>
                  </a:cubicBezTo>
                  <a:cubicBezTo>
                    <a:pt x="22033" y="301671"/>
                    <a:pt x="22033" y="301671"/>
                    <a:pt x="22033" y="34958"/>
                  </a:cubicBezTo>
                  <a:cubicBezTo>
                    <a:pt x="22033" y="31073"/>
                    <a:pt x="24625" y="28484"/>
                    <a:pt x="28513" y="28484"/>
                  </a:cubicBezTo>
                  <a:cubicBezTo>
                    <a:pt x="28513" y="28484"/>
                    <a:pt x="28513" y="28484"/>
                    <a:pt x="93315" y="28484"/>
                  </a:cubicBezTo>
                  <a:cubicBezTo>
                    <a:pt x="93315" y="28484"/>
                    <a:pt x="93315" y="28484"/>
                    <a:pt x="93315" y="14242"/>
                  </a:cubicBezTo>
                  <a:cubicBezTo>
                    <a:pt x="93315" y="14242"/>
                    <a:pt x="93315" y="14242"/>
                    <a:pt x="64802" y="14242"/>
                  </a:cubicBezTo>
                  <a:cubicBezTo>
                    <a:pt x="60914" y="14242"/>
                    <a:pt x="58322" y="10358"/>
                    <a:pt x="58322" y="6474"/>
                  </a:cubicBezTo>
                  <a:cubicBezTo>
                    <a:pt x="58322" y="2589"/>
                    <a:pt x="60914" y="0"/>
                    <a:pt x="64802" y="0"/>
                  </a:cubicBezTo>
                  <a:close/>
                </a:path>
              </a:pathLst>
            </a:custGeom>
            <a:solidFill>
              <a:schemeClr val="accent3"/>
            </a:solidFill>
            <a:ln>
              <a:noFill/>
            </a:ln>
            <a:extLst/>
          </p:spPr>
          <p:txBody>
            <a:bodyPr anchor="ctr"/>
            <a:lstStyle/>
            <a:p>
              <a:pPr algn="ctr"/>
              <a:endParaRPr/>
            </a:p>
          </p:txBody>
        </p:sp>
        <p:sp>
          <p:nvSpPr>
            <p:cNvPr id="10" name="任意多边形: 形状 9" title="eESxyZhHeg"/>
            <p:cNvSpPr>
              <a:spLocks/>
            </p:cNvSpPr>
            <p:nvPr/>
          </p:nvSpPr>
          <p:spPr bwMode="auto">
            <a:xfrm>
              <a:off x="6877706" y="4469270"/>
              <a:ext cx="490011" cy="617588"/>
            </a:xfrm>
            <a:custGeom>
              <a:avLst/>
              <a:gdLst>
                <a:gd name="connsiteX0" fmla="*/ 179388 w 268288"/>
                <a:gd name="connsiteY0" fmla="*/ 166688 h 338138"/>
                <a:gd name="connsiteX1" fmla="*/ 203200 w 268288"/>
                <a:gd name="connsiteY1" fmla="*/ 190443 h 338138"/>
                <a:gd name="connsiteX2" fmla="*/ 203200 w 268288"/>
                <a:gd name="connsiteY2" fmla="*/ 252471 h 338138"/>
                <a:gd name="connsiteX3" fmla="*/ 179388 w 268288"/>
                <a:gd name="connsiteY3" fmla="*/ 276226 h 338138"/>
                <a:gd name="connsiteX4" fmla="*/ 155575 w 268288"/>
                <a:gd name="connsiteY4" fmla="*/ 252471 h 338138"/>
                <a:gd name="connsiteX5" fmla="*/ 155575 w 268288"/>
                <a:gd name="connsiteY5" fmla="*/ 190443 h 338138"/>
                <a:gd name="connsiteX6" fmla="*/ 179388 w 268288"/>
                <a:gd name="connsiteY6" fmla="*/ 166688 h 338138"/>
                <a:gd name="connsiteX7" fmla="*/ 179388 w 268288"/>
                <a:gd name="connsiteY7" fmla="*/ 150813 h 338138"/>
                <a:gd name="connsiteX8" fmla="*/ 139700 w 268288"/>
                <a:gd name="connsiteY8" fmla="*/ 190427 h 338138"/>
                <a:gd name="connsiteX9" fmla="*/ 139700 w 268288"/>
                <a:gd name="connsiteY9" fmla="*/ 252488 h 338138"/>
                <a:gd name="connsiteX10" fmla="*/ 179388 w 268288"/>
                <a:gd name="connsiteY10" fmla="*/ 292101 h 338138"/>
                <a:gd name="connsiteX11" fmla="*/ 219075 w 268288"/>
                <a:gd name="connsiteY11" fmla="*/ 252488 h 338138"/>
                <a:gd name="connsiteX12" fmla="*/ 219075 w 268288"/>
                <a:gd name="connsiteY12" fmla="*/ 190427 h 338138"/>
                <a:gd name="connsiteX13" fmla="*/ 179388 w 268288"/>
                <a:gd name="connsiteY13" fmla="*/ 150813 h 338138"/>
                <a:gd name="connsiteX14" fmla="*/ 57120 w 268288"/>
                <a:gd name="connsiteY14" fmla="*/ 150813 h 338138"/>
                <a:gd name="connsiteX15" fmla="*/ 49212 w 268288"/>
                <a:gd name="connsiteY15" fmla="*/ 158705 h 338138"/>
                <a:gd name="connsiteX16" fmla="*/ 57120 w 268288"/>
                <a:gd name="connsiteY16" fmla="*/ 166597 h 338138"/>
                <a:gd name="connsiteX17" fmla="*/ 80842 w 268288"/>
                <a:gd name="connsiteY17" fmla="*/ 166597 h 338138"/>
                <a:gd name="connsiteX18" fmla="*/ 103247 w 268288"/>
                <a:gd name="connsiteY18" fmla="*/ 188959 h 338138"/>
                <a:gd name="connsiteX19" fmla="*/ 103247 w 268288"/>
                <a:gd name="connsiteY19" fmla="*/ 190274 h 338138"/>
                <a:gd name="connsiteX20" fmla="*/ 80842 w 268288"/>
                <a:gd name="connsiteY20" fmla="*/ 212635 h 338138"/>
                <a:gd name="connsiteX21" fmla="*/ 57120 w 268288"/>
                <a:gd name="connsiteY21" fmla="*/ 212635 h 338138"/>
                <a:gd name="connsiteX22" fmla="*/ 49212 w 268288"/>
                <a:gd name="connsiteY22" fmla="*/ 220527 h 338138"/>
                <a:gd name="connsiteX23" fmla="*/ 57120 w 268288"/>
                <a:gd name="connsiteY23" fmla="*/ 228419 h 338138"/>
                <a:gd name="connsiteX24" fmla="*/ 80842 w 268288"/>
                <a:gd name="connsiteY24" fmla="*/ 228419 h 338138"/>
                <a:gd name="connsiteX25" fmla="*/ 103247 w 268288"/>
                <a:gd name="connsiteY25" fmla="*/ 250781 h 338138"/>
                <a:gd name="connsiteX26" fmla="*/ 80842 w 268288"/>
                <a:gd name="connsiteY26" fmla="*/ 273142 h 338138"/>
                <a:gd name="connsiteX27" fmla="*/ 57120 w 268288"/>
                <a:gd name="connsiteY27" fmla="*/ 273142 h 338138"/>
                <a:gd name="connsiteX28" fmla="*/ 49212 w 268288"/>
                <a:gd name="connsiteY28" fmla="*/ 281034 h 338138"/>
                <a:gd name="connsiteX29" fmla="*/ 57120 w 268288"/>
                <a:gd name="connsiteY29" fmla="*/ 288926 h 338138"/>
                <a:gd name="connsiteX30" fmla="*/ 80842 w 268288"/>
                <a:gd name="connsiteY30" fmla="*/ 288926 h 338138"/>
                <a:gd name="connsiteX31" fmla="*/ 119062 w 268288"/>
                <a:gd name="connsiteY31" fmla="*/ 250781 h 338138"/>
                <a:gd name="connsiteX32" fmla="*/ 103247 w 268288"/>
                <a:gd name="connsiteY32" fmla="*/ 220527 h 338138"/>
                <a:gd name="connsiteX33" fmla="*/ 119062 w 268288"/>
                <a:gd name="connsiteY33" fmla="*/ 190274 h 338138"/>
                <a:gd name="connsiteX34" fmla="*/ 119062 w 268288"/>
                <a:gd name="connsiteY34" fmla="*/ 188959 h 338138"/>
                <a:gd name="connsiteX35" fmla="*/ 80842 w 268288"/>
                <a:gd name="connsiteY35" fmla="*/ 150813 h 338138"/>
                <a:gd name="connsiteX36" fmla="*/ 57120 w 268288"/>
                <a:gd name="connsiteY36" fmla="*/ 150813 h 338138"/>
                <a:gd name="connsiteX37" fmla="*/ 46099 w 268288"/>
                <a:gd name="connsiteY37" fmla="*/ 47625 h 338138"/>
                <a:gd name="connsiteX38" fmla="*/ 15875 w 268288"/>
                <a:gd name="connsiteY38" fmla="*/ 79629 h 338138"/>
                <a:gd name="connsiteX39" fmla="*/ 15875 w 268288"/>
                <a:gd name="connsiteY39" fmla="*/ 114300 h 338138"/>
                <a:gd name="connsiteX40" fmla="*/ 252413 w 268288"/>
                <a:gd name="connsiteY40" fmla="*/ 114300 h 338138"/>
                <a:gd name="connsiteX41" fmla="*/ 252413 w 268288"/>
                <a:gd name="connsiteY41" fmla="*/ 79629 h 338138"/>
                <a:gd name="connsiteX42" fmla="*/ 222189 w 268288"/>
                <a:gd name="connsiteY42" fmla="*/ 47625 h 338138"/>
                <a:gd name="connsiteX43" fmla="*/ 210362 w 268288"/>
                <a:gd name="connsiteY43" fmla="*/ 47625 h 338138"/>
                <a:gd name="connsiteX44" fmla="*/ 210362 w 268288"/>
                <a:gd name="connsiteY44" fmla="*/ 71628 h 338138"/>
                <a:gd name="connsiteX45" fmla="*/ 202477 w 268288"/>
                <a:gd name="connsiteY45" fmla="*/ 79629 h 338138"/>
                <a:gd name="connsiteX46" fmla="*/ 194593 w 268288"/>
                <a:gd name="connsiteY46" fmla="*/ 71628 h 338138"/>
                <a:gd name="connsiteX47" fmla="*/ 194593 w 268288"/>
                <a:gd name="connsiteY47" fmla="*/ 47625 h 338138"/>
                <a:gd name="connsiteX48" fmla="*/ 73696 w 268288"/>
                <a:gd name="connsiteY48" fmla="*/ 47625 h 338138"/>
                <a:gd name="connsiteX49" fmla="*/ 73696 w 268288"/>
                <a:gd name="connsiteY49" fmla="*/ 71628 h 338138"/>
                <a:gd name="connsiteX50" fmla="*/ 65811 w 268288"/>
                <a:gd name="connsiteY50" fmla="*/ 79629 h 338138"/>
                <a:gd name="connsiteX51" fmla="*/ 57926 w 268288"/>
                <a:gd name="connsiteY51" fmla="*/ 71628 h 338138"/>
                <a:gd name="connsiteX52" fmla="*/ 57926 w 268288"/>
                <a:gd name="connsiteY52" fmla="*/ 47625 h 338138"/>
                <a:gd name="connsiteX53" fmla="*/ 46099 w 268288"/>
                <a:gd name="connsiteY53" fmla="*/ 47625 h 338138"/>
                <a:gd name="connsiteX54" fmla="*/ 65757 w 268288"/>
                <a:gd name="connsiteY54" fmla="*/ 0 h 338138"/>
                <a:gd name="connsiteX55" fmla="*/ 73648 w 268288"/>
                <a:gd name="connsiteY55" fmla="*/ 7925 h 338138"/>
                <a:gd name="connsiteX56" fmla="*/ 73648 w 268288"/>
                <a:gd name="connsiteY56" fmla="*/ 31700 h 338138"/>
                <a:gd name="connsiteX57" fmla="*/ 194640 w 268288"/>
                <a:gd name="connsiteY57" fmla="*/ 31700 h 338138"/>
                <a:gd name="connsiteX58" fmla="*/ 194640 w 268288"/>
                <a:gd name="connsiteY58" fmla="*/ 7925 h 338138"/>
                <a:gd name="connsiteX59" fmla="*/ 202531 w 268288"/>
                <a:gd name="connsiteY59" fmla="*/ 0 h 338138"/>
                <a:gd name="connsiteX60" fmla="*/ 210422 w 268288"/>
                <a:gd name="connsiteY60" fmla="*/ 7925 h 338138"/>
                <a:gd name="connsiteX61" fmla="*/ 210422 w 268288"/>
                <a:gd name="connsiteY61" fmla="*/ 31700 h 338138"/>
                <a:gd name="connsiteX62" fmla="*/ 222258 w 268288"/>
                <a:gd name="connsiteY62" fmla="*/ 31700 h 338138"/>
                <a:gd name="connsiteX63" fmla="*/ 268288 w 268288"/>
                <a:gd name="connsiteY63" fmla="*/ 79251 h 338138"/>
                <a:gd name="connsiteX64" fmla="*/ 268288 w 268288"/>
                <a:gd name="connsiteY64" fmla="*/ 290587 h 338138"/>
                <a:gd name="connsiteX65" fmla="*/ 222258 w 268288"/>
                <a:gd name="connsiteY65" fmla="*/ 338138 h 338138"/>
                <a:gd name="connsiteX66" fmla="*/ 46030 w 268288"/>
                <a:gd name="connsiteY66" fmla="*/ 338138 h 338138"/>
                <a:gd name="connsiteX67" fmla="*/ 0 w 268288"/>
                <a:gd name="connsiteY67" fmla="*/ 290587 h 338138"/>
                <a:gd name="connsiteX68" fmla="*/ 0 w 268288"/>
                <a:gd name="connsiteY68" fmla="*/ 79251 h 338138"/>
                <a:gd name="connsiteX69" fmla="*/ 46030 w 268288"/>
                <a:gd name="connsiteY69" fmla="*/ 31700 h 338138"/>
                <a:gd name="connsiteX70" fmla="*/ 57866 w 268288"/>
                <a:gd name="connsiteY70" fmla="*/ 31700 h 338138"/>
                <a:gd name="connsiteX71" fmla="*/ 57866 w 268288"/>
                <a:gd name="connsiteY71" fmla="*/ 7925 h 338138"/>
                <a:gd name="connsiteX72" fmla="*/ 65757 w 268288"/>
                <a:gd name="connsiteY72"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268288" h="338138">
                  <a:moveTo>
                    <a:pt x="179388" y="166688"/>
                  </a:moveTo>
                  <a:cubicBezTo>
                    <a:pt x="192617" y="166688"/>
                    <a:pt x="203200" y="177246"/>
                    <a:pt x="203200" y="190443"/>
                  </a:cubicBezTo>
                  <a:cubicBezTo>
                    <a:pt x="203200" y="252471"/>
                    <a:pt x="203200" y="252471"/>
                    <a:pt x="203200" y="252471"/>
                  </a:cubicBezTo>
                  <a:cubicBezTo>
                    <a:pt x="203200" y="265668"/>
                    <a:pt x="192617" y="276226"/>
                    <a:pt x="179388" y="276226"/>
                  </a:cubicBezTo>
                  <a:cubicBezTo>
                    <a:pt x="166158" y="276226"/>
                    <a:pt x="155575" y="265668"/>
                    <a:pt x="155575" y="252471"/>
                  </a:cubicBezTo>
                  <a:cubicBezTo>
                    <a:pt x="155575" y="190443"/>
                    <a:pt x="155575" y="190443"/>
                    <a:pt x="155575" y="190443"/>
                  </a:cubicBezTo>
                  <a:cubicBezTo>
                    <a:pt x="155575" y="177246"/>
                    <a:pt x="166158" y="166688"/>
                    <a:pt x="179388" y="166688"/>
                  </a:cubicBezTo>
                  <a:close/>
                  <a:moveTo>
                    <a:pt x="179388" y="150813"/>
                  </a:moveTo>
                  <a:cubicBezTo>
                    <a:pt x="158221" y="150813"/>
                    <a:pt x="139700" y="169299"/>
                    <a:pt x="139700" y="190427"/>
                  </a:cubicBezTo>
                  <a:cubicBezTo>
                    <a:pt x="139700" y="252488"/>
                    <a:pt x="139700" y="252488"/>
                    <a:pt x="139700" y="252488"/>
                  </a:cubicBezTo>
                  <a:cubicBezTo>
                    <a:pt x="139700" y="273615"/>
                    <a:pt x="158221" y="292101"/>
                    <a:pt x="179388" y="292101"/>
                  </a:cubicBezTo>
                  <a:cubicBezTo>
                    <a:pt x="201877" y="292101"/>
                    <a:pt x="219075" y="273615"/>
                    <a:pt x="219075" y="252488"/>
                  </a:cubicBezTo>
                  <a:lnTo>
                    <a:pt x="219075" y="190427"/>
                  </a:lnTo>
                  <a:cubicBezTo>
                    <a:pt x="219075" y="169299"/>
                    <a:pt x="201877" y="150813"/>
                    <a:pt x="179388" y="150813"/>
                  </a:cubicBezTo>
                  <a:close/>
                  <a:moveTo>
                    <a:pt x="57120" y="150813"/>
                  </a:moveTo>
                  <a:cubicBezTo>
                    <a:pt x="51848" y="150813"/>
                    <a:pt x="49212" y="154759"/>
                    <a:pt x="49212" y="158705"/>
                  </a:cubicBezTo>
                  <a:cubicBezTo>
                    <a:pt x="49212" y="163967"/>
                    <a:pt x="51848" y="166597"/>
                    <a:pt x="57120" y="166597"/>
                  </a:cubicBezTo>
                  <a:cubicBezTo>
                    <a:pt x="80842" y="166597"/>
                    <a:pt x="80842" y="166597"/>
                    <a:pt x="80842" y="166597"/>
                  </a:cubicBezTo>
                  <a:cubicBezTo>
                    <a:pt x="92704" y="166597"/>
                    <a:pt x="103247" y="177120"/>
                    <a:pt x="103247" y="188959"/>
                  </a:cubicBezTo>
                  <a:cubicBezTo>
                    <a:pt x="103247" y="190274"/>
                    <a:pt x="103247" y="190274"/>
                    <a:pt x="103247" y="190274"/>
                  </a:cubicBezTo>
                  <a:cubicBezTo>
                    <a:pt x="103247" y="202112"/>
                    <a:pt x="92704" y="212635"/>
                    <a:pt x="80842" y="212635"/>
                  </a:cubicBezTo>
                  <a:cubicBezTo>
                    <a:pt x="57120" y="212635"/>
                    <a:pt x="57120" y="212635"/>
                    <a:pt x="57120" y="212635"/>
                  </a:cubicBezTo>
                  <a:cubicBezTo>
                    <a:pt x="51848" y="212635"/>
                    <a:pt x="49212" y="215266"/>
                    <a:pt x="49212" y="220527"/>
                  </a:cubicBezTo>
                  <a:cubicBezTo>
                    <a:pt x="49212" y="224473"/>
                    <a:pt x="51848" y="228419"/>
                    <a:pt x="57120" y="228419"/>
                  </a:cubicBezTo>
                  <a:cubicBezTo>
                    <a:pt x="80842" y="228419"/>
                    <a:pt x="80842" y="228419"/>
                    <a:pt x="80842" y="228419"/>
                  </a:cubicBezTo>
                  <a:cubicBezTo>
                    <a:pt x="92704" y="228419"/>
                    <a:pt x="103247" y="237627"/>
                    <a:pt x="103247" y="250781"/>
                  </a:cubicBezTo>
                  <a:cubicBezTo>
                    <a:pt x="103247" y="263934"/>
                    <a:pt x="92704" y="273142"/>
                    <a:pt x="80842" y="273142"/>
                  </a:cubicBezTo>
                  <a:cubicBezTo>
                    <a:pt x="57120" y="273142"/>
                    <a:pt x="57120" y="273142"/>
                    <a:pt x="57120" y="273142"/>
                  </a:cubicBezTo>
                  <a:cubicBezTo>
                    <a:pt x="51848" y="273142"/>
                    <a:pt x="49212" y="277088"/>
                    <a:pt x="49212" y="281034"/>
                  </a:cubicBezTo>
                  <a:cubicBezTo>
                    <a:pt x="49212" y="284980"/>
                    <a:pt x="51848" y="288926"/>
                    <a:pt x="57120" y="288926"/>
                  </a:cubicBezTo>
                  <a:cubicBezTo>
                    <a:pt x="80842" y="288926"/>
                    <a:pt x="80842" y="288926"/>
                    <a:pt x="80842" y="288926"/>
                  </a:cubicBezTo>
                  <a:cubicBezTo>
                    <a:pt x="101929" y="288926"/>
                    <a:pt x="119062" y="271826"/>
                    <a:pt x="119062" y="250781"/>
                  </a:cubicBezTo>
                  <a:cubicBezTo>
                    <a:pt x="119062" y="237627"/>
                    <a:pt x="112473" y="227104"/>
                    <a:pt x="103247" y="220527"/>
                  </a:cubicBezTo>
                  <a:cubicBezTo>
                    <a:pt x="112473" y="212635"/>
                    <a:pt x="119062" y="202112"/>
                    <a:pt x="119062" y="190274"/>
                  </a:cubicBezTo>
                  <a:lnTo>
                    <a:pt x="119062" y="188959"/>
                  </a:lnTo>
                  <a:cubicBezTo>
                    <a:pt x="119062" y="167913"/>
                    <a:pt x="101929" y="150813"/>
                    <a:pt x="80842" y="150813"/>
                  </a:cubicBezTo>
                  <a:cubicBezTo>
                    <a:pt x="57120" y="150813"/>
                    <a:pt x="57120" y="150813"/>
                    <a:pt x="57120" y="150813"/>
                  </a:cubicBezTo>
                  <a:close/>
                  <a:moveTo>
                    <a:pt x="46099" y="47625"/>
                  </a:moveTo>
                  <a:cubicBezTo>
                    <a:pt x="29016" y="47625"/>
                    <a:pt x="15875" y="62294"/>
                    <a:pt x="15875" y="79629"/>
                  </a:cubicBezTo>
                  <a:cubicBezTo>
                    <a:pt x="15875" y="114300"/>
                    <a:pt x="15875" y="114300"/>
                    <a:pt x="15875" y="114300"/>
                  </a:cubicBezTo>
                  <a:cubicBezTo>
                    <a:pt x="252413" y="114300"/>
                    <a:pt x="252413" y="114300"/>
                    <a:pt x="252413" y="114300"/>
                  </a:cubicBezTo>
                  <a:lnTo>
                    <a:pt x="252413" y="79629"/>
                  </a:lnTo>
                  <a:cubicBezTo>
                    <a:pt x="252413" y="62294"/>
                    <a:pt x="239272" y="47625"/>
                    <a:pt x="222189" y="47625"/>
                  </a:cubicBezTo>
                  <a:cubicBezTo>
                    <a:pt x="210362" y="47625"/>
                    <a:pt x="210362" y="47625"/>
                    <a:pt x="210362" y="47625"/>
                  </a:cubicBezTo>
                  <a:cubicBezTo>
                    <a:pt x="210362" y="71628"/>
                    <a:pt x="210362" y="71628"/>
                    <a:pt x="210362" y="71628"/>
                  </a:cubicBezTo>
                  <a:cubicBezTo>
                    <a:pt x="210362" y="75629"/>
                    <a:pt x="206420" y="79629"/>
                    <a:pt x="202477" y="79629"/>
                  </a:cubicBezTo>
                  <a:cubicBezTo>
                    <a:pt x="197221" y="79629"/>
                    <a:pt x="194593" y="75629"/>
                    <a:pt x="194593" y="71628"/>
                  </a:cubicBezTo>
                  <a:cubicBezTo>
                    <a:pt x="194593" y="47625"/>
                    <a:pt x="194593" y="47625"/>
                    <a:pt x="194593" y="47625"/>
                  </a:cubicBezTo>
                  <a:cubicBezTo>
                    <a:pt x="73696" y="47625"/>
                    <a:pt x="73696" y="47625"/>
                    <a:pt x="73696" y="47625"/>
                  </a:cubicBezTo>
                  <a:cubicBezTo>
                    <a:pt x="73696" y="71628"/>
                    <a:pt x="73696" y="71628"/>
                    <a:pt x="73696" y="71628"/>
                  </a:cubicBezTo>
                  <a:cubicBezTo>
                    <a:pt x="73696" y="75629"/>
                    <a:pt x="71067" y="79629"/>
                    <a:pt x="65811" y="79629"/>
                  </a:cubicBezTo>
                  <a:cubicBezTo>
                    <a:pt x="61869" y="79629"/>
                    <a:pt x="57926" y="75629"/>
                    <a:pt x="57926" y="71628"/>
                  </a:cubicBezTo>
                  <a:cubicBezTo>
                    <a:pt x="57926" y="47625"/>
                    <a:pt x="57926" y="47625"/>
                    <a:pt x="57926" y="47625"/>
                  </a:cubicBezTo>
                  <a:cubicBezTo>
                    <a:pt x="46099" y="47625"/>
                    <a:pt x="46099" y="47625"/>
                    <a:pt x="46099" y="47625"/>
                  </a:cubicBezTo>
                  <a:close/>
                  <a:moveTo>
                    <a:pt x="65757" y="0"/>
                  </a:moveTo>
                  <a:cubicBezTo>
                    <a:pt x="71018" y="0"/>
                    <a:pt x="73648" y="3962"/>
                    <a:pt x="73648" y="7925"/>
                  </a:cubicBezTo>
                  <a:cubicBezTo>
                    <a:pt x="73648" y="31700"/>
                    <a:pt x="73648" y="31700"/>
                    <a:pt x="73648" y="31700"/>
                  </a:cubicBezTo>
                  <a:cubicBezTo>
                    <a:pt x="194640" y="31700"/>
                    <a:pt x="194640" y="31700"/>
                    <a:pt x="194640" y="31700"/>
                  </a:cubicBezTo>
                  <a:cubicBezTo>
                    <a:pt x="194640" y="7925"/>
                    <a:pt x="194640" y="7925"/>
                    <a:pt x="194640" y="7925"/>
                  </a:cubicBezTo>
                  <a:cubicBezTo>
                    <a:pt x="194640" y="3962"/>
                    <a:pt x="197271" y="0"/>
                    <a:pt x="202531" y="0"/>
                  </a:cubicBezTo>
                  <a:cubicBezTo>
                    <a:pt x="206477" y="0"/>
                    <a:pt x="210422" y="3962"/>
                    <a:pt x="210422" y="7925"/>
                  </a:cubicBezTo>
                  <a:cubicBezTo>
                    <a:pt x="210422" y="31700"/>
                    <a:pt x="210422" y="31700"/>
                    <a:pt x="210422" y="31700"/>
                  </a:cubicBezTo>
                  <a:cubicBezTo>
                    <a:pt x="222258" y="31700"/>
                    <a:pt x="222258" y="31700"/>
                    <a:pt x="222258" y="31700"/>
                  </a:cubicBezTo>
                  <a:cubicBezTo>
                    <a:pt x="247246" y="31700"/>
                    <a:pt x="268288" y="52834"/>
                    <a:pt x="268288" y="79251"/>
                  </a:cubicBezTo>
                  <a:cubicBezTo>
                    <a:pt x="268288" y="290587"/>
                    <a:pt x="268288" y="290587"/>
                    <a:pt x="268288" y="290587"/>
                  </a:cubicBezTo>
                  <a:cubicBezTo>
                    <a:pt x="268288" y="317005"/>
                    <a:pt x="247246" y="338138"/>
                    <a:pt x="222258" y="338138"/>
                  </a:cubicBezTo>
                  <a:cubicBezTo>
                    <a:pt x="46030" y="338138"/>
                    <a:pt x="46030" y="338138"/>
                    <a:pt x="46030" y="338138"/>
                  </a:cubicBezTo>
                  <a:cubicBezTo>
                    <a:pt x="21042" y="338138"/>
                    <a:pt x="0" y="317005"/>
                    <a:pt x="0" y="290587"/>
                  </a:cubicBezTo>
                  <a:cubicBezTo>
                    <a:pt x="0" y="79251"/>
                    <a:pt x="0" y="79251"/>
                    <a:pt x="0" y="79251"/>
                  </a:cubicBezTo>
                  <a:cubicBezTo>
                    <a:pt x="0" y="52834"/>
                    <a:pt x="21042" y="31700"/>
                    <a:pt x="46030" y="31700"/>
                  </a:cubicBezTo>
                  <a:cubicBezTo>
                    <a:pt x="57866" y="31700"/>
                    <a:pt x="57866" y="31700"/>
                    <a:pt x="57866" y="31700"/>
                  </a:cubicBezTo>
                  <a:cubicBezTo>
                    <a:pt x="57866" y="7925"/>
                    <a:pt x="57866" y="7925"/>
                    <a:pt x="57866" y="7925"/>
                  </a:cubicBezTo>
                  <a:cubicBezTo>
                    <a:pt x="57866" y="3962"/>
                    <a:pt x="61812" y="0"/>
                    <a:pt x="65757" y="0"/>
                  </a:cubicBezTo>
                  <a:close/>
                </a:path>
              </a:pathLst>
            </a:custGeom>
            <a:solidFill>
              <a:schemeClr val="accent3"/>
            </a:solidFill>
            <a:ln>
              <a:noFill/>
            </a:ln>
            <a:extLst/>
          </p:spPr>
          <p:txBody>
            <a:bodyPr anchor="ctr"/>
            <a:lstStyle/>
            <a:p>
              <a:pPr algn="ctr"/>
              <a:endParaRPr/>
            </a:p>
          </p:txBody>
        </p:sp>
      </p:grpSp>
      <p:sp>
        <p:nvSpPr>
          <p:cNvPr id="16" name="矩形 15"/>
          <p:cNvSpPr/>
          <p:nvPr/>
        </p:nvSpPr>
        <p:spPr>
          <a:xfrm>
            <a:off x="1074983" y="2427122"/>
            <a:ext cx="2715763" cy="1126462"/>
          </a:xfrm>
          <a:prstGeom prst="rect">
            <a:avLst/>
          </a:prstGeom>
        </p:spPr>
        <p:txBody>
          <a:bodyPr wrap="square">
            <a:spAutoFit/>
          </a:bodyPr>
          <a:lstStyle/>
          <a:p>
            <a:pPr>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a:t>
            </a:r>
          </a:p>
        </p:txBody>
      </p:sp>
      <p:sp>
        <p:nvSpPr>
          <p:cNvPr id="17" name="矩形 16"/>
          <p:cNvSpPr/>
          <p:nvPr/>
        </p:nvSpPr>
        <p:spPr>
          <a:xfrm>
            <a:off x="1074982" y="2074498"/>
            <a:ext cx="2241974" cy="401264"/>
          </a:xfrm>
          <a:prstGeom prst="rect">
            <a:avLst/>
          </a:prstGeom>
        </p:spPr>
        <p:txBody>
          <a:bodyPr wrap="square">
            <a:spAutoFit/>
          </a:bodyPr>
          <a:lstStyle/>
          <a:p>
            <a:pPr algn="just">
              <a:lnSpc>
                <a:spcPct val="120000"/>
              </a:lnSpc>
            </a:pPr>
            <a:r>
              <a:rPr lang="zh-CN" altLang="en-US" b="1" dirty="0">
                <a:solidFill>
                  <a:schemeClr val="tx1">
                    <a:lumMod val="65000"/>
                    <a:lumOff val="35000"/>
                  </a:schemeClr>
                </a:solidFill>
              </a:rPr>
              <a:t>标题文字添加</a:t>
            </a:r>
          </a:p>
        </p:txBody>
      </p:sp>
      <p:sp>
        <p:nvSpPr>
          <p:cNvPr id="19" name="矩形 18"/>
          <p:cNvSpPr/>
          <p:nvPr/>
        </p:nvSpPr>
        <p:spPr>
          <a:xfrm>
            <a:off x="8343899" y="2427122"/>
            <a:ext cx="2663537" cy="1126462"/>
          </a:xfrm>
          <a:prstGeom prst="rect">
            <a:avLst/>
          </a:prstGeom>
        </p:spPr>
        <p:txBody>
          <a:bodyPr wrap="square">
            <a:spAutoFit/>
          </a:bodyPr>
          <a:lstStyle/>
          <a:p>
            <a:pPr algn="r">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a:t>
            </a:r>
          </a:p>
        </p:txBody>
      </p:sp>
      <p:sp>
        <p:nvSpPr>
          <p:cNvPr id="20" name="矩形 19"/>
          <p:cNvSpPr/>
          <p:nvPr/>
        </p:nvSpPr>
        <p:spPr>
          <a:xfrm>
            <a:off x="8765463" y="2074498"/>
            <a:ext cx="2241974" cy="401264"/>
          </a:xfrm>
          <a:prstGeom prst="rect">
            <a:avLst/>
          </a:prstGeom>
        </p:spPr>
        <p:txBody>
          <a:bodyPr wrap="square">
            <a:spAutoFit/>
          </a:bodyPr>
          <a:lstStyle/>
          <a:p>
            <a:pPr algn="r">
              <a:lnSpc>
                <a:spcPct val="120000"/>
              </a:lnSpc>
            </a:pPr>
            <a:r>
              <a:rPr lang="zh-CN" altLang="en-US" b="1" dirty="0">
                <a:solidFill>
                  <a:schemeClr val="tx1">
                    <a:lumMod val="65000"/>
                    <a:lumOff val="35000"/>
                  </a:schemeClr>
                </a:solidFill>
              </a:rPr>
              <a:t>标题文字添加</a:t>
            </a:r>
          </a:p>
        </p:txBody>
      </p:sp>
      <p:sp>
        <p:nvSpPr>
          <p:cNvPr id="22" name="矩形 21"/>
          <p:cNvSpPr/>
          <p:nvPr/>
        </p:nvSpPr>
        <p:spPr>
          <a:xfrm>
            <a:off x="1074983" y="4676687"/>
            <a:ext cx="2715763" cy="1126462"/>
          </a:xfrm>
          <a:prstGeom prst="rect">
            <a:avLst/>
          </a:prstGeom>
        </p:spPr>
        <p:txBody>
          <a:bodyPr wrap="square">
            <a:spAutoFit/>
          </a:bodyPr>
          <a:lstStyle/>
          <a:p>
            <a:pPr>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a:t>
            </a:r>
          </a:p>
        </p:txBody>
      </p:sp>
      <p:sp>
        <p:nvSpPr>
          <p:cNvPr id="23" name="矩形 22"/>
          <p:cNvSpPr/>
          <p:nvPr/>
        </p:nvSpPr>
        <p:spPr>
          <a:xfrm>
            <a:off x="1074982" y="4324063"/>
            <a:ext cx="2241974" cy="401264"/>
          </a:xfrm>
          <a:prstGeom prst="rect">
            <a:avLst/>
          </a:prstGeom>
        </p:spPr>
        <p:txBody>
          <a:bodyPr wrap="square">
            <a:spAutoFit/>
          </a:bodyPr>
          <a:lstStyle/>
          <a:p>
            <a:pPr algn="just">
              <a:lnSpc>
                <a:spcPct val="120000"/>
              </a:lnSpc>
            </a:pPr>
            <a:r>
              <a:rPr lang="zh-CN" altLang="en-US" b="1" dirty="0">
                <a:solidFill>
                  <a:schemeClr val="tx1">
                    <a:lumMod val="65000"/>
                    <a:lumOff val="35000"/>
                  </a:schemeClr>
                </a:solidFill>
              </a:rPr>
              <a:t>标题文字添加</a:t>
            </a:r>
          </a:p>
        </p:txBody>
      </p:sp>
      <p:sp>
        <p:nvSpPr>
          <p:cNvPr id="25" name="矩形 24"/>
          <p:cNvSpPr/>
          <p:nvPr/>
        </p:nvSpPr>
        <p:spPr>
          <a:xfrm>
            <a:off x="8343899" y="4676687"/>
            <a:ext cx="2663537" cy="1126462"/>
          </a:xfrm>
          <a:prstGeom prst="rect">
            <a:avLst/>
          </a:prstGeom>
        </p:spPr>
        <p:txBody>
          <a:bodyPr wrap="square">
            <a:spAutoFit/>
          </a:bodyPr>
          <a:lstStyle/>
          <a:p>
            <a:pPr algn="r">
              <a:lnSpc>
                <a:spcPct val="120000"/>
              </a:lnSpc>
            </a:pPr>
            <a:r>
              <a:rPr lang="zh-CN" altLang="en-US" sz="1400" dirty="0">
                <a:solidFill>
                  <a:schemeClr val="tx1">
                    <a:lumMod val="50000"/>
                    <a:lumOff val="50000"/>
                  </a:schemeClr>
                </a:solidFill>
              </a:rPr>
              <a:t>用户可以在投影仪或者计算机上进行演示也可以将演示文稿打印出来制作成胶片以便应用到更广泛的领域中</a:t>
            </a:r>
          </a:p>
        </p:txBody>
      </p:sp>
      <p:sp>
        <p:nvSpPr>
          <p:cNvPr id="26" name="矩形 25"/>
          <p:cNvSpPr/>
          <p:nvPr/>
        </p:nvSpPr>
        <p:spPr>
          <a:xfrm>
            <a:off x="8765463" y="4324063"/>
            <a:ext cx="2241974" cy="401264"/>
          </a:xfrm>
          <a:prstGeom prst="rect">
            <a:avLst/>
          </a:prstGeom>
        </p:spPr>
        <p:txBody>
          <a:bodyPr wrap="square">
            <a:spAutoFit/>
          </a:bodyPr>
          <a:lstStyle/>
          <a:p>
            <a:pPr algn="r">
              <a:lnSpc>
                <a:spcPct val="120000"/>
              </a:lnSpc>
            </a:pPr>
            <a:r>
              <a:rPr lang="zh-CN" altLang="en-US" b="1" dirty="0">
                <a:solidFill>
                  <a:schemeClr val="tx1">
                    <a:lumMod val="65000"/>
                    <a:lumOff val="35000"/>
                  </a:schemeClr>
                </a:solidFill>
              </a:rPr>
              <a:t>标题文字添加</a:t>
            </a:r>
          </a:p>
        </p:txBody>
      </p:sp>
    </p:spTree>
    <p:extLst>
      <p:ext uri="{BB962C8B-B14F-4D97-AF65-F5344CB8AC3E}">
        <p14:creationId xmlns:p14="http://schemas.microsoft.com/office/powerpoint/2010/main" val="1023065174"/>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 calcmode="lin" valueType="num">
                                      <p:cBhvr>
                                        <p:cTn id="9" dur="1000" fill="hold"/>
                                        <p:tgtEl>
                                          <p:spTgt spid="6"/>
                                        </p:tgtEl>
                                        <p:attrNameLst>
                                          <p:attrName>style.rotation</p:attrName>
                                        </p:attrNameLst>
                                      </p:cBhvr>
                                      <p:tavLst>
                                        <p:tav tm="0">
                                          <p:val>
                                            <p:fltVal val="90"/>
                                          </p:val>
                                        </p:tav>
                                        <p:tav tm="100000">
                                          <p:val>
                                            <p:fltVal val="0"/>
                                          </p:val>
                                        </p:tav>
                                      </p:tavLst>
                                    </p:anim>
                                    <p:animEffect transition="in" filter="fade">
                                      <p:cBhvr>
                                        <p:cTn id="10" dur="1000"/>
                                        <p:tgtEl>
                                          <p:spTgt spid="6"/>
                                        </p:tgtEl>
                                      </p:cBhvr>
                                    </p:animEffect>
                                  </p:childTnLst>
                                </p:cTn>
                              </p:par>
                            </p:childTnLst>
                          </p:cTn>
                        </p:par>
                        <p:par>
                          <p:cTn id="11" fill="hold">
                            <p:stCondLst>
                              <p:cond delay="1000"/>
                            </p:stCondLst>
                            <p:childTnLst>
                              <p:par>
                                <p:cTn id="12" presetID="2" presetClass="entr" presetSubtype="8" fill="hold" grpId="0" nodeType="afterEffect">
                                  <p:stCondLst>
                                    <p:cond delay="0"/>
                                  </p:stCondLst>
                                  <p:childTnLst>
                                    <p:set>
                                      <p:cBhvr>
                                        <p:cTn id="13" dur="1" fill="hold">
                                          <p:stCondLst>
                                            <p:cond delay="0"/>
                                          </p:stCondLst>
                                        </p:cTn>
                                        <p:tgtEl>
                                          <p:spTgt spid="16"/>
                                        </p:tgtEl>
                                        <p:attrNameLst>
                                          <p:attrName>style.visibility</p:attrName>
                                        </p:attrNameLst>
                                      </p:cBhvr>
                                      <p:to>
                                        <p:strVal val="visible"/>
                                      </p:to>
                                    </p:set>
                                    <p:anim calcmode="lin" valueType="num">
                                      <p:cBhvr additive="base">
                                        <p:cTn id="14" dur="500" fill="hold"/>
                                        <p:tgtEl>
                                          <p:spTgt spid="16"/>
                                        </p:tgtEl>
                                        <p:attrNameLst>
                                          <p:attrName>ppt_x</p:attrName>
                                        </p:attrNameLst>
                                      </p:cBhvr>
                                      <p:tavLst>
                                        <p:tav tm="0">
                                          <p:val>
                                            <p:strVal val="0-#ppt_w/2"/>
                                          </p:val>
                                        </p:tav>
                                        <p:tav tm="100000">
                                          <p:val>
                                            <p:strVal val="#ppt_x"/>
                                          </p:val>
                                        </p:tav>
                                      </p:tavLst>
                                    </p:anim>
                                    <p:anim calcmode="lin" valueType="num">
                                      <p:cBhvr additive="base">
                                        <p:cTn id="15" dur="500" fill="hold"/>
                                        <p:tgtEl>
                                          <p:spTgt spid="16"/>
                                        </p:tgtEl>
                                        <p:attrNameLst>
                                          <p:attrName>ppt_y</p:attrName>
                                        </p:attrNameLst>
                                      </p:cBhvr>
                                      <p:tavLst>
                                        <p:tav tm="0">
                                          <p:val>
                                            <p:strVal val="#ppt_y"/>
                                          </p:val>
                                        </p:tav>
                                        <p:tav tm="100000">
                                          <p:val>
                                            <p:strVal val="#ppt_y"/>
                                          </p:val>
                                        </p:tav>
                                      </p:tavLst>
                                    </p:anim>
                                  </p:childTnLst>
                                </p:cTn>
                              </p:par>
                              <p:par>
                                <p:cTn id="16" presetID="2" presetClass="entr" presetSubtype="8"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 calcmode="lin" valueType="num">
                                      <p:cBhvr additive="base">
                                        <p:cTn id="18" dur="500" fill="hold"/>
                                        <p:tgtEl>
                                          <p:spTgt spid="17"/>
                                        </p:tgtEl>
                                        <p:attrNameLst>
                                          <p:attrName>ppt_x</p:attrName>
                                        </p:attrNameLst>
                                      </p:cBhvr>
                                      <p:tavLst>
                                        <p:tav tm="0">
                                          <p:val>
                                            <p:strVal val="0-#ppt_w/2"/>
                                          </p:val>
                                        </p:tav>
                                        <p:tav tm="100000">
                                          <p:val>
                                            <p:strVal val="#ppt_x"/>
                                          </p:val>
                                        </p:tav>
                                      </p:tavLst>
                                    </p:anim>
                                    <p:anim calcmode="lin" valueType="num">
                                      <p:cBhvr additive="base">
                                        <p:cTn id="19" dur="500" fill="hold"/>
                                        <p:tgtEl>
                                          <p:spTgt spid="17"/>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stCondLst>
                                    <p:cond delay="0"/>
                                  </p:stCondLst>
                                  <p:childTnLst>
                                    <p:set>
                                      <p:cBhvr>
                                        <p:cTn id="21" dur="1" fill="hold">
                                          <p:stCondLst>
                                            <p:cond delay="0"/>
                                          </p:stCondLst>
                                        </p:cTn>
                                        <p:tgtEl>
                                          <p:spTgt spid="22"/>
                                        </p:tgtEl>
                                        <p:attrNameLst>
                                          <p:attrName>style.visibility</p:attrName>
                                        </p:attrNameLst>
                                      </p:cBhvr>
                                      <p:to>
                                        <p:strVal val="visible"/>
                                      </p:to>
                                    </p:set>
                                    <p:anim calcmode="lin" valueType="num">
                                      <p:cBhvr additive="base">
                                        <p:cTn id="22" dur="500" fill="hold"/>
                                        <p:tgtEl>
                                          <p:spTgt spid="22"/>
                                        </p:tgtEl>
                                        <p:attrNameLst>
                                          <p:attrName>ppt_x</p:attrName>
                                        </p:attrNameLst>
                                      </p:cBhvr>
                                      <p:tavLst>
                                        <p:tav tm="0">
                                          <p:val>
                                            <p:strVal val="0-#ppt_w/2"/>
                                          </p:val>
                                        </p:tav>
                                        <p:tav tm="100000">
                                          <p:val>
                                            <p:strVal val="#ppt_x"/>
                                          </p:val>
                                        </p:tav>
                                      </p:tavLst>
                                    </p:anim>
                                    <p:anim calcmode="lin" valueType="num">
                                      <p:cBhvr additive="base">
                                        <p:cTn id="23" dur="500" fill="hold"/>
                                        <p:tgtEl>
                                          <p:spTgt spid="22"/>
                                        </p:tgtEl>
                                        <p:attrNameLst>
                                          <p:attrName>ppt_y</p:attrName>
                                        </p:attrNameLst>
                                      </p:cBhvr>
                                      <p:tavLst>
                                        <p:tav tm="0">
                                          <p:val>
                                            <p:strVal val="#ppt_y"/>
                                          </p:val>
                                        </p:tav>
                                        <p:tav tm="100000">
                                          <p:val>
                                            <p:strVal val="#ppt_y"/>
                                          </p:val>
                                        </p:tav>
                                      </p:tavLst>
                                    </p:anim>
                                  </p:childTnLst>
                                </p:cTn>
                              </p:par>
                              <p:par>
                                <p:cTn id="24" presetID="2" presetClass="entr" presetSubtype="8" fill="hold" grpId="0" nodeType="withEffect">
                                  <p:stCondLst>
                                    <p:cond delay="0"/>
                                  </p:stCondLst>
                                  <p:childTnLst>
                                    <p:set>
                                      <p:cBhvr>
                                        <p:cTn id="25" dur="1" fill="hold">
                                          <p:stCondLst>
                                            <p:cond delay="0"/>
                                          </p:stCondLst>
                                        </p:cTn>
                                        <p:tgtEl>
                                          <p:spTgt spid="23"/>
                                        </p:tgtEl>
                                        <p:attrNameLst>
                                          <p:attrName>style.visibility</p:attrName>
                                        </p:attrNameLst>
                                      </p:cBhvr>
                                      <p:to>
                                        <p:strVal val="visible"/>
                                      </p:to>
                                    </p:set>
                                    <p:anim calcmode="lin" valueType="num">
                                      <p:cBhvr additive="base">
                                        <p:cTn id="26" dur="500" fill="hold"/>
                                        <p:tgtEl>
                                          <p:spTgt spid="23"/>
                                        </p:tgtEl>
                                        <p:attrNameLst>
                                          <p:attrName>ppt_x</p:attrName>
                                        </p:attrNameLst>
                                      </p:cBhvr>
                                      <p:tavLst>
                                        <p:tav tm="0">
                                          <p:val>
                                            <p:strVal val="0-#ppt_w/2"/>
                                          </p:val>
                                        </p:tav>
                                        <p:tav tm="100000">
                                          <p:val>
                                            <p:strVal val="#ppt_x"/>
                                          </p:val>
                                        </p:tav>
                                      </p:tavLst>
                                    </p:anim>
                                    <p:anim calcmode="lin" valueType="num">
                                      <p:cBhvr additive="base">
                                        <p:cTn id="27" dur="500" fill="hold"/>
                                        <p:tgtEl>
                                          <p:spTgt spid="23"/>
                                        </p:tgtEl>
                                        <p:attrNameLst>
                                          <p:attrName>ppt_y</p:attrName>
                                        </p:attrNameLst>
                                      </p:cBhvr>
                                      <p:tavLst>
                                        <p:tav tm="0">
                                          <p:val>
                                            <p:strVal val="#ppt_y"/>
                                          </p:val>
                                        </p:tav>
                                        <p:tav tm="100000">
                                          <p:val>
                                            <p:strVal val="#ppt_y"/>
                                          </p:val>
                                        </p:tav>
                                      </p:tavLst>
                                    </p:anim>
                                  </p:childTnLst>
                                </p:cTn>
                              </p:par>
                            </p:childTnLst>
                          </p:cTn>
                        </p:par>
                        <p:par>
                          <p:cTn id="28" fill="hold">
                            <p:stCondLst>
                              <p:cond delay="1500"/>
                            </p:stCondLst>
                            <p:childTnLst>
                              <p:par>
                                <p:cTn id="29" presetID="2" presetClass="entr" presetSubtype="2" fill="hold" grpId="0" nodeType="after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500" fill="hold"/>
                                        <p:tgtEl>
                                          <p:spTgt spid="19"/>
                                        </p:tgtEl>
                                        <p:attrNameLst>
                                          <p:attrName>ppt_x</p:attrName>
                                        </p:attrNameLst>
                                      </p:cBhvr>
                                      <p:tavLst>
                                        <p:tav tm="0">
                                          <p:val>
                                            <p:strVal val="1+#ppt_w/2"/>
                                          </p:val>
                                        </p:tav>
                                        <p:tav tm="100000">
                                          <p:val>
                                            <p:strVal val="#ppt_x"/>
                                          </p:val>
                                        </p:tav>
                                      </p:tavLst>
                                    </p:anim>
                                    <p:anim calcmode="lin" valueType="num">
                                      <p:cBhvr additive="base">
                                        <p:cTn id="32" dur="500" fill="hold"/>
                                        <p:tgtEl>
                                          <p:spTgt spid="19"/>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500" fill="hold"/>
                                        <p:tgtEl>
                                          <p:spTgt spid="20"/>
                                        </p:tgtEl>
                                        <p:attrNameLst>
                                          <p:attrName>ppt_x</p:attrName>
                                        </p:attrNameLst>
                                      </p:cBhvr>
                                      <p:tavLst>
                                        <p:tav tm="0">
                                          <p:val>
                                            <p:strVal val="1+#ppt_w/2"/>
                                          </p:val>
                                        </p:tav>
                                        <p:tav tm="100000">
                                          <p:val>
                                            <p:strVal val="#ppt_x"/>
                                          </p:val>
                                        </p:tav>
                                      </p:tavLst>
                                    </p:anim>
                                    <p:anim calcmode="lin" valueType="num">
                                      <p:cBhvr additive="base">
                                        <p:cTn id="36" dur="50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anim calcmode="lin" valueType="num">
                                      <p:cBhvr additive="base">
                                        <p:cTn id="39" dur="500" fill="hold"/>
                                        <p:tgtEl>
                                          <p:spTgt spid="25"/>
                                        </p:tgtEl>
                                        <p:attrNameLst>
                                          <p:attrName>ppt_x</p:attrName>
                                        </p:attrNameLst>
                                      </p:cBhvr>
                                      <p:tavLst>
                                        <p:tav tm="0">
                                          <p:val>
                                            <p:strVal val="1+#ppt_w/2"/>
                                          </p:val>
                                        </p:tav>
                                        <p:tav tm="100000">
                                          <p:val>
                                            <p:strVal val="#ppt_x"/>
                                          </p:val>
                                        </p:tav>
                                      </p:tavLst>
                                    </p:anim>
                                    <p:anim calcmode="lin" valueType="num">
                                      <p:cBhvr additive="base">
                                        <p:cTn id="40" dur="500" fill="hold"/>
                                        <p:tgtEl>
                                          <p:spTgt spid="25"/>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26"/>
                                        </p:tgtEl>
                                        <p:attrNameLst>
                                          <p:attrName>style.visibility</p:attrName>
                                        </p:attrNameLst>
                                      </p:cBhvr>
                                      <p:to>
                                        <p:strVal val="visible"/>
                                      </p:to>
                                    </p:set>
                                    <p:anim calcmode="lin" valueType="num">
                                      <p:cBhvr additive="base">
                                        <p:cTn id="43" dur="500" fill="hold"/>
                                        <p:tgtEl>
                                          <p:spTgt spid="26"/>
                                        </p:tgtEl>
                                        <p:attrNameLst>
                                          <p:attrName>ppt_x</p:attrName>
                                        </p:attrNameLst>
                                      </p:cBhvr>
                                      <p:tavLst>
                                        <p:tav tm="0">
                                          <p:val>
                                            <p:strVal val="1+#ppt_w/2"/>
                                          </p:val>
                                        </p:tav>
                                        <p:tav tm="100000">
                                          <p:val>
                                            <p:strVal val="#ppt_x"/>
                                          </p:val>
                                        </p:tav>
                                      </p:tavLst>
                                    </p:anim>
                                    <p:anim calcmode="lin" valueType="num">
                                      <p:cBhvr additive="base">
                                        <p:cTn id="44" dur="5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9" grpId="0"/>
      <p:bldP spid="20" grpId="0"/>
      <p:bldP spid="22" grpId="0"/>
      <p:bldP spid="23" grpId="0"/>
      <p:bldP spid="25" grpId="0"/>
      <p:bldP spid="2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5000" b="5000"/>
          <a:stretch>
            <a:fillRect/>
          </a:stretch>
        </p:blipFill>
        <p:spPr/>
      </p:pic>
      <p:sp>
        <p:nvSpPr>
          <p:cNvPr id="3" name="矩形 2"/>
          <p:cNvSpPr/>
          <p:nvPr/>
        </p:nvSpPr>
        <p:spPr>
          <a:xfrm>
            <a:off x="3338286" y="1"/>
            <a:ext cx="5515428" cy="6857999"/>
          </a:xfrm>
          <a:prstGeom prst="rect">
            <a:avLst/>
          </a:prstGeom>
          <a:solidFill>
            <a:schemeClr val="accent6">
              <a:lumMod val="50000"/>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4144850" y="2075970"/>
            <a:ext cx="3902300" cy="2706060"/>
            <a:chOff x="1771765" y="2714171"/>
            <a:chExt cx="3902300" cy="2706060"/>
          </a:xfrm>
        </p:grpSpPr>
        <p:sp>
          <p:nvSpPr>
            <p:cNvPr id="6" name="椭圆 5"/>
            <p:cNvSpPr/>
            <p:nvPr/>
          </p:nvSpPr>
          <p:spPr>
            <a:xfrm>
              <a:off x="1771765" y="2714171"/>
              <a:ext cx="928914" cy="92891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02</a:t>
              </a:r>
              <a:endParaRPr lang="zh-CN" altLang="en-US" sz="3200" b="1" dirty="0"/>
            </a:p>
          </p:txBody>
        </p:sp>
        <p:grpSp>
          <p:nvGrpSpPr>
            <p:cNvPr id="9" name="组合 8"/>
            <p:cNvGrpSpPr/>
            <p:nvPr/>
          </p:nvGrpSpPr>
          <p:grpSpPr>
            <a:xfrm>
              <a:off x="2753457" y="2818561"/>
              <a:ext cx="2920608" cy="2601670"/>
              <a:chOff x="2055750" y="2760505"/>
              <a:chExt cx="2920608" cy="2601670"/>
            </a:xfrm>
          </p:grpSpPr>
          <p:sp>
            <p:nvSpPr>
              <p:cNvPr id="7" name="文本框 6"/>
              <p:cNvSpPr txBox="1"/>
              <p:nvPr/>
            </p:nvSpPr>
            <p:spPr>
              <a:xfrm>
                <a:off x="2055750" y="2760505"/>
                <a:ext cx="2646878" cy="461665"/>
              </a:xfrm>
              <a:prstGeom prst="rect">
                <a:avLst/>
              </a:prstGeom>
              <a:noFill/>
            </p:spPr>
            <p:txBody>
              <a:bodyPr wrap="none" rtlCol="0">
                <a:spAutoFit/>
              </a:bodyPr>
              <a:lstStyle/>
              <a:p>
                <a:r>
                  <a:rPr lang="zh-CN" altLang="en-US" sz="2400" dirty="0">
                    <a:solidFill>
                      <a:schemeClr val="bg1"/>
                    </a:solidFill>
                  </a:rPr>
                  <a:t>标题文字添加此处</a:t>
                </a:r>
              </a:p>
            </p:txBody>
          </p:sp>
          <p:sp>
            <p:nvSpPr>
              <p:cNvPr id="8" name="文本框 7"/>
              <p:cNvSpPr txBox="1"/>
              <p:nvPr/>
            </p:nvSpPr>
            <p:spPr>
              <a:xfrm>
                <a:off x="2055750" y="3152392"/>
                <a:ext cx="2920608" cy="307777"/>
              </a:xfrm>
              <a:prstGeom prst="rect">
                <a:avLst/>
              </a:prstGeom>
              <a:noFill/>
            </p:spPr>
            <p:txBody>
              <a:bodyPr wrap="none" rtlCol="0">
                <a:spAutoFit/>
              </a:bodyPr>
              <a:lstStyle/>
              <a:p>
                <a:r>
                  <a:rPr lang="en-US" altLang="zh-CN" sz="1400" dirty="0">
                    <a:solidFill>
                      <a:schemeClr val="accent3"/>
                    </a:solidFill>
                  </a:rPr>
                  <a:t>BIAO TI WEN ZI TIAN JIA CI CHU</a:t>
                </a:r>
                <a:endParaRPr lang="zh-CN" altLang="en-US" sz="1400" dirty="0">
                  <a:solidFill>
                    <a:schemeClr val="accent3"/>
                  </a:solidFill>
                </a:endParaRPr>
              </a:p>
            </p:txBody>
          </p:sp>
          <p:sp>
            <p:nvSpPr>
              <p:cNvPr id="28" name="文本框 27"/>
              <p:cNvSpPr txBox="1"/>
              <p:nvPr/>
            </p:nvSpPr>
            <p:spPr>
              <a:xfrm>
                <a:off x="2055750" y="3774145"/>
                <a:ext cx="2114681" cy="338554"/>
              </a:xfrm>
              <a:prstGeom prst="rect">
                <a:avLst/>
              </a:prstGeom>
              <a:noFill/>
            </p:spPr>
            <p:txBody>
              <a:bodyPr wrap="none" rtlCol="0">
                <a:spAutoFit/>
              </a:bodyPr>
              <a:lstStyle/>
              <a:p>
                <a:pPr marL="285750" indent="-285750">
                  <a:buFont typeface="Wingdings" panose="05000000000000000000" pitchFamily="2" charset="2"/>
                  <a:buChar char="l"/>
                </a:pPr>
                <a:r>
                  <a:rPr lang="zh-CN" altLang="en-US" sz="1600" dirty="0">
                    <a:solidFill>
                      <a:schemeClr val="bg1">
                        <a:lumMod val="95000"/>
                      </a:schemeClr>
                    </a:solidFill>
                  </a:rPr>
                  <a:t>标题文字添加此处</a:t>
                </a:r>
              </a:p>
            </p:txBody>
          </p:sp>
          <p:sp>
            <p:nvSpPr>
              <p:cNvPr id="31" name="文本框 30"/>
              <p:cNvSpPr txBox="1"/>
              <p:nvPr/>
            </p:nvSpPr>
            <p:spPr>
              <a:xfrm>
                <a:off x="2055750" y="4190637"/>
                <a:ext cx="2114681" cy="338554"/>
              </a:xfrm>
              <a:prstGeom prst="rect">
                <a:avLst/>
              </a:prstGeom>
              <a:noFill/>
            </p:spPr>
            <p:txBody>
              <a:bodyPr wrap="none" rtlCol="0">
                <a:spAutoFit/>
              </a:bodyPr>
              <a:lstStyle/>
              <a:p>
                <a:pPr marL="285750" indent="-285750">
                  <a:buFont typeface="Wingdings" panose="05000000000000000000" pitchFamily="2" charset="2"/>
                  <a:buChar char="l"/>
                </a:pPr>
                <a:r>
                  <a:rPr lang="zh-CN" altLang="en-US" sz="1600" dirty="0">
                    <a:solidFill>
                      <a:schemeClr val="bg1">
                        <a:lumMod val="95000"/>
                      </a:schemeClr>
                    </a:solidFill>
                  </a:rPr>
                  <a:t>标题文字添加此处</a:t>
                </a:r>
              </a:p>
            </p:txBody>
          </p:sp>
          <p:sp>
            <p:nvSpPr>
              <p:cNvPr id="32" name="文本框 31"/>
              <p:cNvSpPr txBox="1"/>
              <p:nvPr/>
            </p:nvSpPr>
            <p:spPr>
              <a:xfrm>
                <a:off x="2055750" y="4607129"/>
                <a:ext cx="2114681" cy="338554"/>
              </a:xfrm>
              <a:prstGeom prst="rect">
                <a:avLst/>
              </a:prstGeom>
              <a:noFill/>
            </p:spPr>
            <p:txBody>
              <a:bodyPr wrap="none" rtlCol="0">
                <a:spAutoFit/>
              </a:bodyPr>
              <a:lstStyle/>
              <a:p>
                <a:pPr marL="285750" indent="-285750">
                  <a:buFont typeface="Wingdings" panose="05000000000000000000" pitchFamily="2" charset="2"/>
                  <a:buChar char="l"/>
                </a:pPr>
                <a:r>
                  <a:rPr lang="zh-CN" altLang="en-US" sz="1600" dirty="0">
                    <a:solidFill>
                      <a:schemeClr val="bg1">
                        <a:lumMod val="95000"/>
                      </a:schemeClr>
                    </a:solidFill>
                  </a:rPr>
                  <a:t>标题文字添加此处</a:t>
                </a:r>
              </a:p>
            </p:txBody>
          </p:sp>
          <p:sp>
            <p:nvSpPr>
              <p:cNvPr id="33" name="文本框 32"/>
              <p:cNvSpPr txBox="1"/>
              <p:nvPr/>
            </p:nvSpPr>
            <p:spPr>
              <a:xfrm>
                <a:off x="2055750" y="5023621"/>
                <a:ext cx="2114681" cy="338554"/>
              </a:xfrm>
              <a:prstGeom prst="rect">
                <a:avLst/>
              </a:prstGeom>
              <a:noFill/>
            </p:spPr>
            <p:txBody>
              <a:bodyPr wrap="none" rtlCol="0">
                <a:spAutoFit/>
              </a:bodyPr>
              <a:lstStyle/>
              <a:p>
                <a:pPr marL="285750" indent="-285750">
                  <a:buFont typeface="Wingdings" panose="05000000000000000000" pitchFamily="2" charset="2"/>
                  <a:buChar char="l"/>
                </a:pPr>
                <a:r>
                  <a:rPr lang="zh-CN" altLang="en-US" sz="1600" dirty="0">
                    <a:solidFill>
                      <a:schemeClr val="bg1">
                        <a:lumMod val="95000"/>
                      </a:schemeClr>
                    </a:solidFill>
                  </a:rPr>
                  <a:t>标题文字添加此处</a:t>
                </a:r>
              </a:p>
            </p:txBody>
          </p:sp>
        </p:grpSp>
      </p:grpSp>
    </p:spTree>
    <p:extLst>
      <p:ext uri="{BB962C8B-B14F-4D97-AF65-F5344CB8AC3E}">
        <p14:creationId xmlns:p14="http://schemas.microsoft.com/office/powerpoint/2010/main" val="2806165066"/>
      </p:ext>
    </p:extLst>
  </p:cSld>
  <p:clrMapOvr>
    <a:masterClrMapping/>
  </p:clrMapOvr>
  <mc:AlternateContent xmlns:mc="http://schemas.openxmlformats.org/markup-compatibility/2006" xmlns:p14="http://schemas.microsoft.com/office/powerpoint/2010/main">
    <mc:Choice Requires="p14">
      <p:transition spd="slow" p14:dur="1250" advTm="0">
        <p14:switch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anim calcmode="lin" valueType="num">
                                      <p:cBhvr>
                                        <p:cTn id="12" dur="1000" fill="hold"/>
                                        <p:tgtEl>
                                          <p:spTgt spid="2"/>
                                        </p:tgtEl>
                                        <p:attrNameLst>
                                          <p:attrName>ppt_x</p:attrName>
                                        </p:attrNameLst>
                                      </p:cBhvr>
                                      <p:tavLst>
                                        <p:tav tm="0">
                                          <p:val>
                                            <p:strVal val="#ppt_x"/>
                                          </p:val>
                                        </p:tav>
                                        <p:tav tm="100000">
                                          <p:val>
                                            <p:strVal val="#ppt_x"/>
                                          </p:val>
                                        </p:tav>
                                      </p:tavLst>
                                    </p:anim>
                                    <p:anim calcmode="lin" valueType="num">
                                      <p:cBhvr>
                                        <p:cTn id="1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a:dk1>
        <a:srgbClr val="000000"/>
      </a:dk1>
      <a:lt1>
        <a:srgbClr val="FFFFFF"/>
      </a:lt1>
      <a:dk2>
        <a:srgbClr val="778495"/>
      </a:dk2>
      <a:lt2>
        <a:srgbClr val="F0F0F0"/>
      </a:lt2>
      <a:accent1>
        <a:srgbClr val="4276AA"/>
      </a:accent1>
      <a:accent2>
        <a:srgbClr val="178AA1"/>
      </a:accent2>
      <a:accent3>
        <a:srgbClr val="40A693"/>
      </a:accent3>
      <a:accent4>
        <a:srgbClr val="5268A5"/>
      </a:accent4>
      <a:accent5>
        <a:srgbClr val="5E5CA2"/>
      </a:accent5>
      <a:accent6>
        <a:srgbClr val="778495"/>
      </a:accent6>
      <a:hlink>
        <a:srgbClr val="4276AA"/>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78495"/>
    </a:dk2>
    <a:lt2>
      <a:srgbClr val="F0F0F0"/>
    </a:lt2>
    <a:accent1>
      <a:srgbClr val="4276AA"/>
    </a:accent1>
    <a:accent2>
      <a:srgbClr val="178AA1"/>
    </a:accent2>
    <a:accent3>
      <a:srgbClr val="40A693"/>
    </a:accent3>
    <a:accent4>
      <a:srgbClr val="5268A5"/>
    </a:accent4>
    <a:accent5>
      <a:srgbClr val="5E5CA2"/>
    </a:accent5>
    <a:accent6>
      <a:srgbClr val="778495"/>
    </a:accent6>
    <a:hlink>
      <a:srgbClr val="4276AA"/>
    </a:hlink>
    <a:folHlink>
      <a:srgbClr val="BFBFBF"/>
    </a:folHlink>
  </a:clrScheme>
</a:themeOverride>
</file>

<file path=ppt/theme/themeOverride2.xml><?xml version="1.0" encoding="utf-8"?>
<a:themeOverride xmlns:a="http://schemas.openxmlformats.org/drawingml/2006/main">
  <a:clrScheme name="Office">
    <a:dk1>
      <a:srgbClr val="000000"/>
    </a:dk1>
    <a:lt1>
      <a:srgbClr val="FFFFFF"/>
    </a:lt1>
    <a:dk2>
      <a:srgbClr val="778495"/>
    </a:dk2>
    <a:lt2>
      <a:srgbClr val="F0F0F0"/>
    </a:lt2>
    <a:accent1>
      <a:srgbClr val="4276AA"/>
    </a:accent1>
    <a:accent2>
      <a:srgbClr val="178AA1"/>
    </a:accent2>
    <a:accent3>
      <a:srgbClr val="40A693"/>
    </a:accent3>
    <a:accent4>
      <a:srgbClr val="5268A5"/>
    </a:accent4>
    <a:accent5>
      <a:srgbClr val="5E5CA2"/>
    </a:accent5>
    <a:accent6>
      <a:srgbClr val="778495"/>
    </a:accent6>
    <a:hlink>
      <a:srgbClr val="4276AA"/>
    </a:hlink>
    <a:folHlink>
      <a:srgbClr val="BFBFBF"/>
    </a:folHlink>
  </a:clrScheme>
</a:themeOverride>
</file>

<file path=ppt/theme/themeOverride3.xml><?xml version="1.0" encoding="utf-8"?>
<a:themeOverride xmlns:a="http://schemas.openxmlformats.org/drawingml/2006/main">
  <a:clrScheme name="Office">
    <a:dk1>
      <a:srgbClr val="000000"/>
    </a:dk1>
    <a:lt1>
      <a:srgbClr val="FFFFFF"/>
    </a:lt1>
    <a:dk2>
      <a:srgbClr val="778495"/>
    </a:dk2>
    <a:lt2>
      <a:srgbClr val="F0F0F0"/>
    </a:lt2>
    <a:accent1>
      <a:srgbClr val="4276AA"/>
    </a:accent1>
    <a:accent2>
      <a:srgbClr val="178AA1"/>
    </a:accent2>
    <a:accent3>
      <a:srgbClr val="40A693"/>
    </a:accent3>
    <a:accent4>
      <a:srgbClr val="5268A5"/>
    </a:accent4>
    <a:accent5>
      <a:srgbClr val="5E5CA2"/>
    </a:accent5>
    <a:accent6>
      <a:srgbClr val="778495"/>
    </a:accent6>
    <a:hlink>
      <a:srgbClr val="4276AA"/>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171</TotalTime>
  <Words>2186</Words>
  <Application>Microsoft Office PowerPoint</Application>
  <PresentationFormat>宽屏</PresentationFormat>
  <Paragraphs>241</Paragraphs>
  <Slides>24</Slides>
  <Notes>24</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24</vt:i4>
      </vt:variant>
    </vt:vector>
  </HeadingPairs>
  <TitlesOfParts>
    <vt:vector size="30" baseType="lpstr">
      <vt:lpstr>等线</vt:lpstr>
      <vt:lpstr>微软雅黑</vt:lpstr>
      <vt:lpstr>Arial</vt:lpstr>
      <vt:lpstr>Impact</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逆流的小鱼</dc:creator>
  <cp:lastModifiedBy>china</cp:lastModifiedBy>
  <cp:revision>39</cp:revision>
  <dcterms:created xsi:type="dcterms:W3CDTF">2017-04-18T06:38:07Z</dcterms:created>
  <dcterms:modified xsi:type="dcterms:W3CDTF">2017-06-15T16:03:39Z</dcterms:modified>
</cp:coreProperties>
</file>

<file path=docProps/thumbnail.jpeg>
</file>